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4" r:id="rId2"/>
    <p:sldId id="273" r:id="rId3"/>
    <p:sldId id="285" r:id="rId4"/>
    <p:sldId id="284" r:id="rId5"/>
    <p:sldId id="288" r:id="rId6"/>
    <p:sldId id="286" r:id="rId7"/>
    <p:sldId id="287" r:id="rId8"/>
    <p:sldId id="281" r:id="rId9"/>
    <p:sldId id="282" r:id="rId10"/>
    <p:sldId id="283" r:id="rId11"/>
    <p:sldId id="267" r:id="rId12"/>
    <p:sldId id="261" r:id="rId13"/>
    <p:sldId id="278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FF423D-9E32-4590-BE81-BB8EC1E2F8C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9867C17C-240B-46A2-933A-AD47114E28D4}" type="pres">
      <dgm:prSet presAssocID="{CCFF423D-9E32-4590-BE81-BB8EC1E2F8CE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h-TH"/>
        </a:p>
      </dgm:t>
    </dgm:pt>
  </dgm:ptLst>
  <dgm:cxnLst>
    <dgm:cxn modelId="{69DB1214-10AE-43F5-89BE-DFAFA170A6F9}" type="presOf" srcId="{CCFF423D-9E32-4590-BE81-BB8EC1E2F8CE}" destId="{9867C17C-240B-46A2-933A-AD47114E28D4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CDC7AC-919A-47A0-8384-F0C7395AB21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42DA6DA4-F5D5-4CC3-94C1-221AEE8E6099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มาตรฐาน</a:t>
          </a:r>
        </a:p>
        <a:p>
          <a:r>
            <a:rPr lang="th-TH" sz="4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สถานพยาบาล</a:t>
          </a:r>
        </a:p>
      </dgm:t>
    </dgm:pt>
    <dgm:pt modelId="{6499BA35-34A7-4672-ACB0-207487580C06}" type="parTrans" cxnId="{2B4D786A-BB0B-4204-83D0-0547ABA0FAE9}">
      <dgm:prSet/>
      <dgm:spPr/>
      <dgm:t>
        <a:bodyPr/>
        <a:lstStyle/>
        <a:p>
          <a:endParaRPr lang="th-TH"/>
        </a:p>
      </dgm:t>
    </dgm:pt>
    <dgm:pt modelId="{A24EA6B5-867B-404F-9C73-7F4B82B90CBF}" type="sibTrans" cxnId="{2B4D786A-BB0B-4204-83D0-0547ABA0FAE9}">
      <dgm:prSet/>
      <dgm:spPr/>
      <dgm:t>
        <a:bodyPr/>
        <a:lstStyle/>
        <a:p>
          <a:endParaRPr lang="th-TH"/>
        </a:p>
      </dgm:t>
    </dgm:pt>
    <dgm:pt modelId="{DF028838-DB77-4136-9006-AF9BFA7209BC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การคุ้มครองผู้บริโภคประเภทสถานพยาบาล</a:t>
          </a:r>
        </a:p>
      </dgm:t>
    </dgm:pt>
    <dgm:pt modelId="{A01F3EF9-7588-49FB-A8E0-3C8CD40CA3A8}" type="parTrans" cxnId="{27F6F54E-6D97-403D-ABA9-A39DF3897892}">
      <dgm:prSet/>
      <dgm:spPr/>
      <dgm:t>
        <a:bodyPr/>
        <a:lstStyle/>
        <a:p>
          <a:endParaRPr lang="th-TH"/>
        </a:p>
      </dgm:t>
    </dgm:pt>
    <dgm:pt modelId="{066E0424-B1B4-4594-9722-70EA219DE012}" type="sibTrans" cxnId="{27F6F54E-6D97-403D-ABA9-A39DF3897892}">
      <dgm:prSet/>
      <dgm:spPr/>
      <dgm:t>
        <a:bodyPr/>
        <a:lstStyle/>
        <a:p>
          <a:endParaRPr lang="th-TH"/>
        </a:p>
      </dgm:t>
    </dgm:pt>
    <dgm:pt modelId="{56291D00-196E-448F-941A-7BE300AE11E6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7030A0"/>
              </a:solidFill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ระบบเครือข่าย</a:t>
          </a:r>
          <a:endParaRPr lang="th-TH" sz="28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IT๙" pitchFamily="34" charset="-34"/>
            <a:cs typeface="TH SarabunIT๙" pitchFamily="34" charset="-34"/>
          </a:endParaRPr>
        </a:p>
      </dgm:t>
    </dgm:pt>
    <dgm:pt modelId="{5246186F-1CF6-4A8D-BFEF-9630FA59168F}" type="parTrans" cxnId="{203F07B7-85E3-49ED-B784-2304637A63B1}">
      <dgm:prSet/>
      <dgm:spPr/>
      <dgm:t>
        <a:bodyPr/>
        <a:lstStyle/>
        <a:p>
          <a:endParaRPr lang="th-TH"/>
        </a:p>
      </dgm:t>
    </dgm:pt>
    <dgm:pt modelId="{C226C554-BF60-4E47-BAE7-B2F810E7CB03}" type="sibTrans" cxnId="{203F07B7-85E3-49ED-B784-2304637A63B1}">
      <dgm:prSet/>
      <dgm:spPr/>
      <dgm:t>
        <a:bodyPr/>
        <a:lstStyle/>
        <a:p>
          <a:endParaRPr lang="th-TH"/>
        </a:p>
      </dgm:t>
    </dgm:pt>
    <dgm:pt modelId="{8920E34D-BCF4-4E25-87BF-3F7472875755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8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Safety</a:t>
          </a:r>
        </a:p>
        <a:p>
          <a:r>
            <a:rPr lang="en-US" sz="28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patient</a:t>
          </a:r>
          <a:endParaRPr lang="th-TH" sz="2800" b="1" dirty="0" smtClean="0">
            <a:solidFill>
              <a:srgbClr val="008000"/>
            </a:solidFill>
            <a:latin typeface="TH SarabunIT๙" pitchFamily="34" charset="-34"/>
            <a:ea typeface="Arial Unicode MS" pitchFamily="34" charset="-128"/>
            <a:cs typeface="TH SarabunIT๙" pitchFamily="34" charset="-34"/>
          </a:endParaRPr>
        </a:p>
      </dgm:t>
    </dgm:pt>
    <dgm:pt modelId="{E69DC0DF-12B4-4C0A-ACD8-F6137B291469}" type="parTrans" cxnId="{3D87FAF4-43A4-4D6D-A8B7-74841A5E985B}">
      <dgm:prSet/>
      <dgm:spPr/>
      <dgm:t>
        <a:bodyPr/>
        <a:lstStyle/>
        <a:p>
          <a:endParaRPr lang="th-TH"/>
        </a:p>
      </dgm:t>
    </dgm:pt>
    <dgm:pt modelId="{0BE9F879-B419-47DD-886D-F820A8F4EC2E}" type="sibTrans" cxnId="{3D87FAF4-43A4-4D6D-A8B7-74841A5E985B}">
      <dgm:prSet/>
      <dgm:spPr/>
      <dgm:t>
        <a:bodyPr/>
        <a:lstStyle/>
        <a:p>
          <a:endParaRPr lang="th-TH"/>
        </a:p>
      </dgm:t>
    </dgm:pt>
    <dgm:pt modelId="{752707E4-E83E-4F64-B60F-86E90EDADD60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เป็นไปตามกฎหมาย</a:t>
          </a:r>
        </a:p>
      </dgm:t>
    </dgm:pt>
    <dgm:pt modelId="{39113ED4-C7A9-47A2-B854-7D8977E6D86C}" type="parTrans" cxnId="{ABFBB906-538C-4CBB-972D-6D3CF9DDD5E0}">
      <dgm:prSet/>
      <dgm:spPr/>
      <dgm:t>
        <a:bodyPr/>
        <a:lstStyle/>
        <a:p>
          <a:endParaRPr lang="th-TH"/>
        </a:p>
      </dgm:t>
    </dgm:pt>
    <dgm:pt modelId="{6A7A058A-F6BA-4795-9F2B-D6C96A00E2E3}" type="sibTrans" cxnId="{ABFBB906-538C-4CBB-972D-6D3CF9DDD5E0}">
      <dgm:prSet/>
      <dgm:spPr/>
      <dgm:t>
        <a:bodyPr/>
        <a:lstStyle/>
        <a:p>
          <a:endParaRPr lang="th-TH"/>
        </a:p>
      </dgm:t>
    </dgm:pt>
    <dgm:pt modelId="{238DC00E-06E8-4ABA-98F8-22045DD356D9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พัฒนาคุณภาพ /กฎหมาย</a:t>
          </a:r>
          <a:endParaRPr lang="th-TH" sz="28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IT๙" pitchFamily="34" charset="-34"/>
            <a:ea typeface="Arial Unicode MS" pitchFamily="34" charset="-128"/>
            <a:cs typeface="TH SarabunIT๙" pitchFamily="34" charset="-34"/>
          </a:endParaRPr>
        </a:p>
      </dgm:t>
    </dgm:pt>
    <dgm:pt modelId="{25FA659F-9438-49CE-B177-28513365B6D3}" type="parTrans" cxnId="{B559296F-3B93-4E82-AADF-532995E18781}">
      <dgm:prSet/>
      <dgm:spPr/>
      <dgm:t>
        <a:bodyPr/>
        <a:lstStyle/>
        <a:p>
          <a:endParaRPr lang="th-TH"/>
        </a:p>
      </dgm:t>
    </dgm:pt>
    <dgm:pt modelId="{F810E014-D1C6-4BB4-8C9B-87435342456B}" type="sibTrans" cxnId="{B559296F-3B93-4E82-AADF-532995E18781}">
      <dgm:prSet/>
      <dgm:spPr/>
      <dgm:t>
        <a:bodyPr/>
        <a:lstStyle/>
        <a:p>
          <a:endParaRPr lang="th-TH"/>
        </a:p>
      </dgm:t>
    </dgm:pt>
    <dgm:pt modelId="{2E798927-0F4F-41B8-A7E0-C6CAD5AF0C01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มีแนวทางการตรวจมาตรฐาน</a:t>
          </a:r>
        </a:p>
      </dgm:t>
    </dgm:pt>
    <dgm:pt modelId="{0EA692CB-BA22-4BAB-BC0F-680B4FD2DEA9}" type="parTrans" cxnId="{36B1C400-C64F-4CDA-875A-E41B50087D36}">
      <dgm:prSet/>
      <dgm:spPr/>
      <dgm:t>
        <a:bodyPr/>
        <a:lstStyle/>
        <a:p>
          <a:endParaRPr lang="th-TH"/>
        </a:p>
      </dgm:t>
    </dgm:pt>
    <dgm:pt modelId="{3B48B555-6DD0-4DED-8D24-1042BD4A16BB}" type="sibTrans" cxnId="{36B1C400-C64F-4CDA-875A-E41B50087D36}">
      <dgm:prSet/>
      <dgm:spPr/>
      <dgm:t>
        <a:bodyPr/>
        <a:lstStyle/>
        <a:p>
          <a:endParaRPr lang="th-TH"/>
        </a:p>
      </dgm:t>
    </dgm:pt>
    <dgm:pt modelId="{9C7E4993-44B8-4ABE-818B-5A437C07BAEC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0070C0"/>
              </a:solidFill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มีฐานข้อมูล</a:t>
          </a:r>
        </a:p>
      </dgm:t>
    </dgm:pt>
    <dgm:pt modelId="{1EBA987F-7F87-4ADD-BF7A-4DAC7A092E9E}" type="parTrans" cxnId="{11063AA9-0F01-4446-AB86-1C576B123AE2}">
      <dgm:prSet/>
      <dgm:spPr/>
      <dgm:t>
        <a:bodyPr/>
        <a:lstStyle/>
        <a:p>
          <a:endParaRPr lang="th-TH"/>
        </a:p>
      </dgm:t>
    </dgm:pt>
    <dgm:pt modelId="{3E73DA7B-37CA-4D97-ADE5-83C4AF41FB75}" type="sibTrans" cxnId="{11063AA9-0F01-4446-AB86-1C576B123AE2}">
      <dgm:prSet/>
      <dgm:spPr/>
      <dgm:t>
        <a:bodyPr/>
        <a:lstStyle/>
        <a:p>
          <a:endParaRPr lang="th-TH"/>
        </a:p>
      </dgm:t>
    </dgm:pt>
    <dgm:pt modelId="{028BB0A7-5FA7-4CE9-8DBE-B2A9F9E89735}">
      <dgm:prSet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th-TH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มีสภาพบังคับ</a:t>
          </a:r>
        </a:p>
      </dgm:t>
    </dgm:pt>
    <dgm:pt modelId="{85CBCFEA-6861-4087-B82B-D07E30681D57}" type="parTrans" cxnId="{1CBCB28F-4C4F-484D-ABB2-643C985C8171}">
      <dgm:prSet/>
      <dgm:spPr/>
      <dgm:t>
        <a:bodyPr/>
        <a:lstStyle/>
        <a:p>
          <a:endParaRPr lang="th-TH"/>
        </a:p>
      </dgm:t>
    </dgm:pt>
    <dgm:pt modelId="{9AFE39A7-6776-49DF-A85B-4D96B6FEFD78}" type="sibTrans" cxnId="{1CBCB28F-4C4F-484D-ABB2-643C985C8171}">
      <dgm:prSet/>
      <dgm:spPr/>
      <dgm:t>
        <a:bodyPr/>
        <a:lstStyle/>
        <a:p>
          <a:endParaRPr lang="th-TH"/>
        </a:p>
      </dgm:t>
    </dgm:pt>
    <dgm:pt modelId="{2E7FD221-838F-4931-B836-C42385DEBC2C}" type="pres">
      <dgm:prSet presAssocID="{FFCDC7AC-919A-47A0-8384-F0C7395AB21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77B4D3E-5138-4295-82F0-F34A82BCFC69}" type="pres">
      <dgm:prSet presAssocID="{42DA6DA4-F5D5-4CC3-94C1-221AEE8E6099}" presName="centerShape" presStyleLbl="node0" presStyleIdx="0" presStyleCnt="1" custScaleX="252031" custScaleY="243139" custLinFactNeighborX="360" custLinFactNeighborY="663"/>
      <dgm:spPr/>
      <dgm:t>
        <a:bodyPr/>
        <a:lstStyle/>
        <a:p>
          <a:endParaRPr lang="th-TH"/>
        </a:p>
      </dgm:t>
    </dgm:pt>
    <dgm:pt modelId="{E696D224-0693-46BF-8BA9-7303F8843DDF}" type="pres">
      <dgm:prSet presAssocID="{DF028838-DB77-4136-9006-AF9BFA7209BC}" presName="node" presStyleLbl="node1" presStyleIdx="0" presStyleCnt="8" custScaleX="251108" custScaleY="150939" custRadScaleRad="85972" custRadScaleInc="-987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AC10D53-AF2A-4AF0-81C0-E4C7A4CA3485}" type="pres">
      <dgm:prSet presAssocID="{DF028838-DB77-4136-9006-AF9BFA7209BC}" presName="dummy" presStyleCnt="0"/>
      <dgm:spPr/>
      <dgm:t>
        <a:bodyPr/>
        <a:lstStyle/>
        <a:p>
          <a:endParaRPr lang="th-TH"/>
        </a:p>
      </dgm:t>
    </dgm:pt>
    <dgm:pt modelId="{8F531149-ED14-4AD8-A201-EF12892B1422}" type="pres">
      <dgm:prSet presAssocID="{066E0424-B1B4-4594-9722-70EA219DE012}" presName="sibTrans" presStyleLbl="sibTrans2D1" presStyleIdx="0" presStyleCnt="8"/>
      <dgm:spPr/>
      <dgm:t>
        <a:bodyPr/>
        <a:lstStyle/>
        <a:p>
          <a:endParaRPr lang="th-TH"/>
        </a:p>
      </dgm:t>
    </dgm:pt>
    <dgm:pt modelId="{DFECDD8A-853D-4935-A607-DAE04E37AAB3}" type="pres">
      <dgm:prSet presAssocID="{028BB0A7-5FA7-4CE9-8DBE-B2A9F9E89735}" presName="node" presStyleLbl="node1" presStyleIdx="1" presStyleCnt="8" custScaleX="10294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7B36C0F-268C-45C5-B8AF-A75736FC8724}" type="pres">
      <dgm:prSet presAssocID="{028BB0A7-5FA7-4CE9-8DBE-B2A9F9E89735}" presName="dummy" presStyleCnt="0"/>
      <dgm:spPr/>
    </dgm:pt>
    <dgm:pt modelId="{FCFA57F0-5F2B-40D4-A73D-59B35A1267D8}" type="pres">
      <dgm:prSet presAssocID="{9AFE39A7-6776-49DF-A85B-4D96B6FEFD78}" presName="sibTrans" presStyleLbl="sibTrans2D1" presStyleIdx="1" presStyleCnt="8"/>
      <dgm:spPr/>
      <dgm:t>
        <a:bodyPr/>
        <a:lstStyle/>
        <a:p>
          <a:endParaRPr lang="th-TH"/>
        </a:p>
      </dgm:t>
    </dgm:pt>
    <dgm:pt modelId="{C5A42F28-55E9-4598-8F5F-016FB0FBB16E}" type="pres">
      <dgm:prSet presAssocID="{9C7E4993-44B8-4ABE-818B-5A437C07BAEC}" presName="node" presStyleLbl="node1" presStyleIdx="2" presStyleCnt="8" custScaleX="123934" custScaleY="11275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14D095B-0B5F-4653-BE0D-16A0963FA447}" type="pres">
      <dgm:prSet presAssocID="{9C7E4993-44B8-4ABE-818B-5A437C07BAEC}" presName="dummy" presStyleCnt="0"/>
      <dgm:spPr/>
    </dgm:pt>
    <dgm:pt modelId="{8B47A06E-838C-4580-BA75-4911E9F6D775}" type="pres">
      <dgm:prSet presAssocID="{3E73DA7B-37CA-4D97-ADE5-83C4AF41FB75}" presName="sibTrans" presStyleLbl="sibTrans2D1" presStyleIdx="2" presStyleCnt="8"/>
      <dgm:spPr/>
      <dgm:t>
        <a:bodyPr/>
        <a:lstStyle/>
        <a:p>
          <a:endParaRPr lang="th-TH"/>
        </a:p>
      </dgm:t>
    </dgm:pt>
    <dgm:pt modelId="{4AC7D6A7-3D98-4FF3-AB56-724CF0601A6A}" type="pres">
      <dgm:prSet presAssocID="{56291D00-196E-448F-941A-7BE300AE11E6}" presName="node" presStyleLbl="node1" presStyleIdx="3" presStyleCnt="8" custScaleX="172761" custScaleY="154553" custRadScaleRad="99611" custRadScaleInc="-846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90EE063-B410-40B9-928C-B4673DD7A339}" type="pres">
      <dgm:prSet presAssocID="{56291D00-196E-448F-941A-7BE300AE11E6}" presName="dummy" presStyleCnt="0"/>
      <dgm:spPr/>
      <dgm:t>
        <a:bodyPr/>
        <a:lstStyle/>
        <a:p>
          <a:endParaRPr lang="th-TH"/>
        </a:p>
      </dgm:t>
    </dgm:pt>
    <dgm:pt modelId="{E2521F84-AE93-4D33-8471-CADEBBE717C6}" type="pres">
      <dgm:prSet presAssocID="{C226C554-BF60-4E47-BAE7-B2F810E7CB03}" presName="sibTrans" presStyleLbl="sibTrans2D1" presStyleIdx="3" presStyleCnt="8"/>
      <dgm:spPr/>
      <dgm:t>
        <a:bodyPr/>
        <a:lstStyle/>
        <a:p>
          <a:endParaRPr lang="th-TH"/>
        </a:p>
      </dgm:t>
    </dgm:pt>
    <dgm:pt modelId="{2FAC0F86-F739-425B-8546-74BA49AC175C}" type="pres">
      <dgm:prSet presAssocID="{8920E34D-BCF4-4E25-87BF-3F7472875755}" presName="node" presStyleLbl="node1" presStyleIdx="4" presStyleCnt="8" custScaleX="158369" custScaleY="143642" custRadScaleRad="100141" custRadScaleInc="-1705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9A1E99F-3895-4D26-8B9F-4E5FD3C76427}" type="pres">
      <dgm:prSet presAssocID="{8920E34D-BCF4-4E25-87BF-3F7472875755}" presName="dummy" presStyleCnt="0"/>
      <dgm:spPr/>
      <dgm:t>
        <a:bodyPr/>
        <a:lstStyle/>
        <a:p>
          <a:endParaRPr lang="th-TH"/>
        </a:p>
      </dgm:t>
    </dgm:pt>
    <dgm:pt modelId="{55E07FD6-2668-461C-8F02-C487CDFA0041}" type="pres">
      <dgm:prSet presAssocID="{0BE9F879-B419-47DD-886D-F820A8F4EC2E}" presName="sibTrans" presStyleLbl="sibTrans2D1" presStyleIdx="4" presStyleCnt="8"/>
      <dgm:spPr/>
      <dgm:t>
        <a:bodyPr/>
        <a:lstStyle/>
        <a:p>
          <a:endParaRPr lang="th-TH"/>
        </a:p>
      </dgm:t>
    </dgm:pt>
    <dgm:pt modelId="{DE232865-1511-47AE-AAAE-BE7571F27985}" type="pres">
      <dgm:prSet presAssocID="{2E798927-0F4F-41B8-A7E0-C6CAD5AF0C01}" presName="node" presStyleLbl="node1" presStyleIdx="5" presStyleCnt="8" custScaleX="161851" custScaleY="139995" custRadScaleRad="112362" custRadScaleInc="5417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5CDF823-50C2-4BC0-B916-E3654E9ED695}" type="pres">
      <dgm:prSet presAssocID="{2E798927-0F4F-41B8-A7E0-C6CAD5AF0C01}" presName="dummy" presStyleCnt="0"/>
      <dgm:spPr/>
    </dgm:pt>
    <dgm:pt modelId="{4B6DAA28-FB4C-435C-9B95-058DEBAC8254}" type="pres">
      <dgm:prSet presAssocID="{3B48B555-6DD0-4DED-8D24-1042BD4A16BB}" presName="sibTrans" presStyleLbl="sibTrans2D1" presStyleIdx="5" presStyleCnt="8"/>
      <dgm:spPr/>
      <dgm:t>
        <a:bodyPr/>
        <a:lstStyle/>
        <a:p>
          <a:endParaRPr lang="th-TH"/>
        </a:p>
      </dgm:t>
    </dgm:pt>
    <dgm:pt modelId="{24FBA545-37DE-4A18-8DDE-9AB22D20D68B}" type="pres">
      <dgm:prSet presAssocID="{238DC00E-06E8-4ABA-98F8-22045DD356D9}" presName="node" presStyleLbl="node1" presStyleIdx="6" presStyleCnt="8" custScaleX="226415" custScaleY="138188" custRadScaleRad="103932" custRadScaleInc="2147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DCD6C14-3B3E-44B0-93D3-038512FC30B0}" type="pres">
      <dgm:prSet presAssocID="{238DC00E-06E8-4ABA-98F8-22045DD356D9}" presName="dummy" presStyleCnt="0"/>
      <dgm:spPr/>
      <dgm:t>
        <a:bodyPr/>
        <a:lstStyle/>
        <a:p>
          <a:endParaRPr lang="th-TH"/>
        </a:p>
      </dgm:t>
    </dgm:pt>
    <dgm:pt modelId="{73C20EB3-8784-48C2-BEB5-E07C6BB8D8A6}" type="pres">
      <dgm:prSet presAssocID="{F810E014-D1C6-4BB4-8C9B-87435342456B}" presName="sibTrans" presStyleLbl="sibTrans2D1" presStyleIdx="6" presStyleCnt="8"/>
      <dgm:spPr/>
      <dgm:t>
        <a:bodyPr/>
        <a:lstStyle/>
        <a:p>
          <a:endParaRPr lang="th-TH"/>
        </a:p>
      </dgm:t>
    </dgm:pt>
    <dgm:pt modelId="{05D26194-FEFE-4098-940D-337132653E5B}" type="pres">
      <dgm:prSet presAssocID="{752707E4-E83E-4F64-B60F-86E90EDADD60}" presName="node" presStyleLbl="node1" presStyleIdx="7" presStyleCnt="8" custScaleX="117175" custScaleY="96388" custRadScaleRad="104146" custRadScaleInc="-2243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9C1A647-4C76-46A9-8A49-6729111DEB74}" type="pres">
      <dgm:prSet presAssocID="{752707E4-E83E-4F64-B60F-86E90EDADD60}" presName="dummy" presStyleCnt="0"/>
      <dgm:spPr/>
      <dgm:t>
        <a:bodyPr/>
        <a:lstStyle/>
        <a:p>
          <a:endParaRPr lang="th-TH"/>
        </a:p>
      </dgm:t>
    </dgm:pt>
    <dgm:pt modelId="{D3C801B0-6359-4BCF-8D0F-324994A79F65}" type="pres">
      <dgm:prSet presAssocID="{6A7A058A-F6BA-4795-9F2B-D6C96A00E2E3}" presName="sibTrans" presStyleLbl="sibTrans2D1" presStyleIdx="7" presStyleCnt="8"/>
      <dgm:spPr/>
      <dgm:t>
        <a:bodyPr/>
        <a:lstStyle/>
        <a:p>
          <a:endParaRPr lang="th-TH"/>
        </a:p>
      </dgm:t>
    </dgm:pt>
  </dgm:ptLst>
  <dgm:cxnLst>
    <dgm:cxn modelId="{B559296F-3B93-4E82-AADF-532995E18781}" srcId="{42DA6DA4-F5D5-4CC3-94C1-221AEE8E6099}" destId="{238DC00E-06E8-4ABA-98F8-22045DD356D9}" srcOrd="6" destOrd="0" parTransId="{25FA659F-9438-49CE-B177-28513365B6D3}" sibTransId="{F810E014-D1C6-4BB4-8C9B-87435342456B}"/>
    <dgm:cxn modelId="{8C777BE0-BCB6-4D22-A4FF-4B56BE185AC8}" type="presOf" srcId="{028BB0A7-5FA7-4CE9-8DBE-B2A9F9E89735}" destId="{DFECDD8A-853D-4935-A607-DAE04E37AAB3}" srcOrd="0" destOrd="0" presId="urn:microsoft.com/office/officeart/2005/8/layout/radial6"/>
    <dgm:cxn modelId="{6AB6809F-0C71-4774-B667-3BE337039184}" type="presOf" srcId="{238DC00E-06E8-4ABA-98F8-22045DD356D9}" destId="{24FBA545-37DE-4A18-8DDE-9AB22D20D68B}" srcOrd="0" destOrd="0" presId="urn:microsoft.com/office/officeart/2005/8/layout/radial6"/>
    <dgm:cxn modelId="{F6C27476-8641-45D8-8341-E82C88E9D650}" type="presOf" srcId="{2E798927-0F4F-41B8-A7E0-C6CAD5AF0C01}" destId="{DE232865-1511-47AE-AAAE-BE7571F27985}" srcOrd="0" destOrd="0" presId="urn:microsoft.com/office/officeart/2005/8/layout/radial6"/>
    <dgm:cxn modelId="{12DBFB55-3606-43AB-80AD-5459EB3899AA}" type="presOf" srcId="{3E73DA7B-37CA-4D97-ADE5-83C4AF41FB75}" destId="{8B47A06E-838C-4580-BA75-4911E9F6D775}" srcOrd="0" destOrd="0" presId="urn:microsoft.com/office/officeart/2005/8/layout/radial6"/>
    <dgm:cxn modelId="{65BC62EF-227A-4426-B429-5B9AC82B6153}" type="presOf" srcId="{8920E34D-BCF4-4E25-87BF-3F7472875755}" destId="{2FAC0F86-F739-425B-8546-74BA49AC175C}" srcOrd="0" destOrd="0" presId="urn:microsoft.com/office/officeart/2005/8/layout/radial6"/>
    <dgm:cxn modelId="{36B1C400-C64F-4CDA-875A-E41B50087D36}" srcId="{42DA6DA4-F5D5-4CC3-94C1-221AEE8E6099}" destId="{2E798927-0F4F-41B8-A7E0-C6CAD5AF0C01}" srcOrd="5" destOrd="0" parTransId="{0EA692CB-BA22-4BAB-BC0F-680B4FD2DEA9}" sibTransId="{3B48B555-6DD0-4DED-8D24-1042BD4A16BB}"/>
    <dgm:cxn modelId="{3D87FAF4-43A4-4D6D-A8B7-74841A5E985B}" srcId="{42DA6DA4-F5D5-4CC3-94C1-221AEE8E6099}" destId="{8920E34D-BCF4-4E25-87BF-3F7472875755}" srcOrd="4" destOrd="0" parTransId="{E69DC0DF-12B4-4C0A-ACD8-F6137B291469}" sibTransId="{0BE9F879-B419-47DD-886D-F820A8F4EC2E}"/>
    <dgm:cxn modelId="{ABFBB906-538C-4CBB-972D-6D3CF9DDD5E0}" srcId="{42DA6DA4-F5D5-4CC3-94C1-221AEE8E6099}" destId="{752707E4-E83E-4F64-B60F-86E90EDADD60}" srcOrd="7" destOrd="0" parTransId="{39113ED4-C7A9-47A2-B854-7D8977E6D86C}" sibTransId="{6A7A058A-F6BA-4795-9F2B-D6C96A00E2E3}"/>
    <dgm:cxn modelId="{BB43C6D1-DCFC-404F-BAB2-57A4EFD77A6D}" type="presOf" srcId="{9C7E4993-44B8-4ABE-818B-5A437C07BAEC}" destId="{C5A42F28-55E9-4598-8F5F-016FB0FBB16E}" srcOrd="0" destOrd="0" presId="urn:microsoft.com/office/officeart/2005/8/layout/radial6"/>
    <dgm:cxn modelId="{1BFC038C-6B02-4DBA-A162-A8C0D159F8F5}" type="presOf" srcId="{DF028838-DB77-4136-9006-AF9BFA7209BC}" destId="{E696D224-0693-46BF-8BA9-7303F8843DDF}" srcOrd="0" destOrd="0" presId="urn:microsoft.com/office/officeart/2005/8/layout/radial6"/>
    <dgm:cxn modelId="{F81C2709-9EA9-4BD5-8315-5463C91DEB2F}" type="presOf" srcId="{6A7A058A-F6BA-4795-9F2B-D6C96A00E2E3}" destId="{D3C801B0-6359-4BCF-8D0F-324994A79F65}" srcOrd="0" destOrd="0" presId="urn:microsoft.com/office/officeart/2005/8/layout/radial6"/>
    <dgm:cxn modelId="{2B4D786A-BB0B-4204-83D0-0547ABA0FAE9}" srcId="{FFCDC7AC-919A-47A0-8384-F0C7395AB21A}" destId="{42DA6DA4-F5D5-4CC3-94C1-221AEE8E6099}" srcOrd="0" destOrd="0" parTransId="{6499BA35-34A7-4672-ACB0-207487580C06}" sibTransId="{A24EA6B5-867B-404F-9C73-7F4B82B90CBF}"/>
    <dgm:cxn modelId="{203F07B7-85E3-49ED-B784-2304637A63B1}" srcId="{42DA6DA4-F5D5-4CC3-94C1-221AEE8E6099}" destId="{56291D00-196E-448F-941A-7BE300AE11E6}" srcOrd="3" destOrd="0" parTransId="{5246186F-1CF6-4A8D-BFEF-9630FA59168F}" sibTransId="{C226C554-BF60-4E47-BAE7-B2F810E7CB03}"/>
    <dgm:cxn modelId="{1CBCB28F-4C4F-484D-ABB2-643C985C8171}" srcId="{42DA6DA4-F5D5-4CC3-94C1-221AEE8E6099}" destId="{028BB0A7-5FA7-4CE9-8DBE-B2A9F9E89735}" srcOrd="1" destOrd="0" parTransId="{85CBCFEA-6861-4087-B82B-D07E30681D57}" sibTransId="{9AFE39A7-6776-49DF-A85B-4D96B6FEFD78}"/>
    <dgm:cxn modelId="{11063AA9-0F01-4446-AB86-1C576B123AE2}" srcId="{42DA6DA4-F5D5-4CC3-94C1-221AEE8E6099}" destId="{9C7E4993-44B8-4ABE-818B-5A437C07BAEC}" srcOrd="2" destOrd="0" parTransId="{1EBA987F-7F87-4ADD-BF7A-4DAC7A092E9E}" sibTransId="{3E73DA7B-37CA-4D97-ADE5-83C4AF41FB75}"/>
    <dgm:cxn modelId="{12C57770-BD83-431F-A494-D1849CE3998D}" type="presOf" srcId="{9AFE39A7-6776-49DF-A85B-4D96B6FEFD78}" destId="{FCFA57F0-5F2B-40D4-A73D-59B35A1267D8}" srcOrd="0" destOrd="0" presId="urn:microsoft.com/office/officeart/2005/8/layout/radial6"/>
    <dgm:cxn modelId="{70914BBE-1273-4D02-A930-FCF325221210}" type="presOf" srcId="{42DA6DA4-F5D5-4CC3-94C1-221AEE8E6099}" destId="{077B4D3E-5138-4295-82F0-F34A82BCFC69}" srcOrd="0" destOrd="0" presId="urn:microsoft.com/office/officeart/2005/8/layout/radial6"/>
    <dgm:cxn modelId="{27F6F54E-6D97-403D-ABA9-A39DF3897892}" srcId="{42DA6DA4-F5D5-4CC3-94C1-221AEE8E6099}" destId="{DF028838-DB77-4136-9006-AF9BFA7209BC}" srcOrd="0" destOrd="0" parTransId="{A01F3EF9-7588-49FB-A8E0-3C8CD40CA3A8}" sibTransId="{066E0424-B1B4-4594-9722-70EA219DE012}"/>
    <dgm:cxn modelId="{667625D8-3371-44D7-93DC-909E3998D0B4}" type="presOf" srcId="{C226C554-BF60-4E47-BAE7-B2F810E7CB03}" destId="{E2521F84-AE93-4D33-8471-CADEBBE717C6}" srcOrd="0" destOrd="0" presId="urn:microsoft.com/office/officeart/2005/8/layout/radial6"/>
    <dgm:cxn modelId="{499D2EBC-B415-4995-AECE-B1B617393309}" type="presOf" srcId="{F810E014-D1C6-4BB4-8C9B-87435342456B}" destId="{73C20EB3-8784-48C2-BEB5-E07C6BB8D8A6}" srcOrd="0" destOrd="0" presId="urn:microsoft.com/office/officeart/2005/8/layout/radial6"/>
    <dgm:cxn modelId="{C5A1D4C0-093A-4F72-B494-B8DC42907400}" type="presOf" srcId="{0BE9F879-B419-47DD-886D-F820A8F4EC2E}" destId="{55E07FD6-2668-461C-8F02-C487CDFA0041}" srcOrd="0" destOrd="0" presId="urn:microsoft.com/office/officeart/2005/8/layout/radial6"/>
    <dgm:cxn modelId="{D9C1EA7C-6796-4990-BA93-8A57A13B948B}" type="presOf" srcId="{FFCDC7AC-919A-47A0-8384-F0C7395AB21A}" destId="{2E7FD221-838F-4931-B836-C42385DEBC2C}" srcOrd="0" destOrd="0" presId="urn:microsoft.com/office/officeart/2005/8/layout/radial6"/>
    <dgm:cxn modelId="{054DB809-7E76-4CCD-B2CD-B5DD19F5CA65}" type="presOf" srcId="{752707E4-E83E-4F64-B60F-86E90EDADD60}" destId="{05D26194-FEFE-4098-940D-337132653E5B}" srcOrd="0" destOrd="0" presId="urn:microsoft.com/office/officeart/2005/8/layout/radial6"/>
    <dgm:cxn modelId="{78299427-00EB-4E4E-A840-F4064A170DB7}" type="presOf" srcId="{066E0424-B1B4-4594-9722-70EA219DE012}" destId="{8F531149-ED14-4AD8-A201-EF12892B1422}" srcOrd="0" destOrd="0" presId="urn:microsoft.com/office/officeart/2005/8/layout/radial6"/>
    <dgm:cxn modelId="{6EEB9D94-B7B5-4A03-86EB-67B9139AFF60}" type="presOf" srcId="{56291D00-196E-448F-941A-7BE300AE11E6}" destId="{4AC7D6A7-3D98-4FF3-AB56-724CF0601A6A}" srcOrd="0" destOrd="0" presId="urn:microsoft.com/office/officeart/2005/8/layout/radial6"/>
    <dgm:cxn modelId="{8E878199-FB0F-43B5-8D0F-30EA9BAF6E44}" type="presOf" srcId="{3B48B555-6DD0-4DED-8D24-1042BD4A16BB}" destId="{4B6DAA28-FB4C-435C-9B95-058DEBAC8254}" srcOrd="0" destOrd="0" presId="urn:microsoft.com/office/officeart/2005/8/layout/radial6"/>
    <dgm:cxn modelId="{9267FB48-9DC0-48A3-95B1-F9E5B0311B84}" type="presParOf" srcId="{2E7FD221-838F-4931-B836-C42385DEBC2C}" destId="{077B4D3E-5138-4295-82F0-F34A82BCFC69}" srcOrd="0" destOrd="0" presId="urn:microsoft.com/office/officeart/2005/8/layout/radial6"/>
    <dgm:cxn modelId="{75E4F2B1-B920-474C-B5C6-A5ACCB2EEC40}" type="presParOf" srcId="{2E7FD221-838F-4931-B836-C42385DEBC2C}" destId="{E696D224-0693-46BF-8BA9-7303F8843DDF}" srcOrd="1" destOrd="0" presId="urn:microsoft.com/office/officeart/2005/8/layout/radial6"/>
    <dgm:cxn modelId="{74AB9C6E-1B0F-45EA-9A05-1D57787CAE5F}" type="presParOf" srcId="{2E7FD221-838F-4931-B836-C42385DEBC2C}" destId="{AAC10D53-AF2A-4AF0-81C0-E4C7A4CA3485}" srcOrd="2" destOrd="0" presId="urn:microsoft.com/office/officeart/2005/8/layout/radial6"/>
    <dgm:cxn modelId="{B024C5FA-554C-445C-A1E0-0763B410E0CF}" type="presParOf" srcId="{2E7FD221-838F-4931-B836-C42385DEBC2C}" destId="{8F531149-ED14-4AD8-A201-EF12892B1422}" srcOrd="3" destOrd="0" presId="urn:microsoft.com/office/officeart/2005/8/layout/radial6"/>
    <dgm:cxn modelId="{650983EB-B2FA-4321-AE74-D001110C9355}" type="presParOf" srcId="{2E7FD221-838F-4931-B836-C42385DEBC2C}" destId="{DFECDD8A-853D-4935-A607-DAE04E37AAB3}" srcOrd="4" destOrd="0" presId="urn:microsoft.com/office/officeart/2005/8/layout/radial6"/>
    <dgm:cxn modelId="{562FA052-18D3-458D-AA27-8F7BD491BC33}" type="presParOf" srcId="{2E7FD221-838F-4931-B836-C42385DEBC2C}" destId="{A7B36C0F-268C-45C5-B8AF-A75736FC8724}" srcOrd="5" destOrd="0" presId="urn:microsoft.com/office/officeart/2005/8/layout/radial6"/>
    <dgm:cxn modelId="{49BE66F9-9803-44DE-95A0-DD45A99FD11B}" type="presParOf" srcId="{2E7FD221-838F-4931-B836-C42385DEBC2C}" destId="{FCFA57F0-5F2B-40D4-A73D-59B35A1267D8}" srcOrd="6" destOrd="0" presId="urn:microsoft.com/office/officeart/2005/8/layout/radial6"/>
    <dgm:cxn modelId="{24C0200A-C8F2-48E0-9548-054A643B743F}" type="presParOf" srcId="{2E7FD221-838F-4931-B836-C42385DEBC2C}" destId="{C5A42F28-55E9-4598-8F5F-016FB0FBB16E}" srcOrd="7" destOrd="0" presId="urn:microsoft.com/office/officeart/2005/8/layout/radial6"/>
    <dgm:cxn modelId="{10262D05-1368-4611-8084-FD2BE52FB363}" type="presParOf" srcId="{2E7FD221-838F-4931-B836-C42385DEBC2C}" destId="{E14D095B-0B5F-4653-BE0D-16A0963FA447}" srcOrd="8" destOrd="0" presId="urn:microsoft.com/office/officeart/2005/8/layout/radial6"/>
    <dgm:cxn modelId="{483E3B61-32F0-4EB7-A509-8FAAC04C2B61}" type="presParOf" srcId="{2E7FD221-838F-4931-B836-C42385DEBC2C}" destId="{8B47A06E-838C-4580-BA75-4911E9F6D775}" srcOrd="9" destOrd="0" presId="urn:microsoft.com/office/officeart/2005/8/layout/radial6"/>
    <dgm:cxn modelId="{586BDE80-4B25-4D53-A2B9-4903AFB9323B}" type="presParOf" srcId="{2E7FD221-838F-4931-B836-C42385DEBC2C}" destId="{4AC7D6A7-3D98-4FF3-AB56-724CF0601A6A}" srcOrd="10" destOrd="0" presId="urn:microsoft.com/office/officeart/2005/8/layout/radial6"/>
    <dgm:cxn modelId="{607F908D-DD7C-45A9-A418-B97E015F368D}" type="presParOf" srcId="{2E7FD221-838F-4931-B836-C42385DEBC2C}" destId="{090EE063-B410-40B9-928C-B4673DD7A339}" srcOrd="11" destOrd="0" presId="urn:microsoft.com/office/officeart/2005/8/layout/radial6"/>
    <dgm:cxn modelId="{FEC8055E-3B93-4D31-BA42-3BF1386424A5}" type="presParOf" srcId="{2E7FD221-838F-4931-B836-C42385DEBC2C}" destId="{E2521F84-AE93-4D33-8471-CADEBBE717C6}" srcOrd="12" destOrd="0" presId="urn:microsoft.com/office/officeart/2005/8/layout/radial6"/>
    <dgm:cxn modelId="{963F334A-89D7-4D23-8F6E-04C05C027ACA}" type="presParOf" srcId="{2E7FD221-838F-4931-B836-C42385DEBC2C}" destId="{2FAC0F86-F739-425B-8546-74BA49AC175C}" srcOrd="13" destOrd="0" presId="urn:microsoft.com/office/officeart/2005/8/layout/radial6"/>
    <dgm:cxn modelId="{438495E5-95DE-4FAE-8C93-A8E35F6228F5}" type="presParOf" srcId="{2E7FD221-838F-4931-B836-C42385DEBC2C}" destId="{69A1E99F-3895-4D26-8B9F-4E5FD3C76427}" srcOrd="14" destOrd="0" presId="urn:microsoft.com/office/officeart/2005/8/layout/radial6"/>
    <dgm:cxn modelId="{CD0BB9CE-599D-460F-9BF7-256A78490AD0}" type="presParOf" srcId="{2E7FD221-838F-4931-B836-C42385DEBC2C}" destId="{55E07FD6-2668-461C-8F02-C487CDFA0041}" srcOrd="15" destOrd="0" presId="urn:microsoft.com/office/officeart/2005/8/layout/radial6"/>
    <dgm:cxn modelId="{B3714F76-5050-45B7-A7D5-F40CFD748907}" type="presParOf" srcId="{2E7FD221-838F-4931-B836-C42385DEBC2C}" destId="{DE232865-1511-47AE-AAAE-BE7571F27985}" srcOrd="16" destOrd="0" presId="urn:microsoft.com/office/officeart/2005/8/layout/radial6"/>
    <dgm:cxn modelId="{4EEE387D-254E-48F0-BE99-6BC8B7252DBA}" type="presParOf" srcId="{2E7FD221-838F-4931-B836-C42385DEBC2C}" destId="{75CDF823-50C2-4BC0-B916-E3654E9ED695}" srcOrd="17" destOrd="0" presId="urn:microsoft.com/office/officeart/2005/8/layout/radial6"/>
    <dgm:cxn modelId="{EEE49930-D529-489C-B6DC-16E1D6780D35}" type="presParOf" srcId="{2E7FD221-838F-4931-B836-C42385DEBC2C}" destId="{4B6DAA28-FB4C-435C-9B95-058DEBAC8254}" srcOrd="18" destOrd="0" presId="urn:microsoft.com/office/officeart/2005/8/layout/radial6"/>
    <dgm:cxn modelId="{26DC4766-EAEB-40EE-A852-38E783EA5025}" type="presParOf" srcId="{2E7FD221-838F-4931-B836-C42385DEBC2C}" destId="{24FBA545-37DE-4A18-8DDE-9AB22D20D68B}" srcOrd="19" destOrd="0" presId="urn:microsoft.com/office/officeart/2005/8/layout/radial6"/>
    <dgm:cxn modelId="{B1670233-54C1-4E15-A067-0B687DF37464}" type="presParOf" srcId="{2E7FD221-838F-4931-B836-C42385DEBC2C}" destId="{2DCD6C14-3B3E-44B0-93D3-038512FC30B0}" srcOrd="20" destOrd="0" presId="urn:microsoft.com/office/officeart/2005/8/layout/radial6"/>
    <dgm:cxn modelId="{81405409-7258-4417-AB5C-67F42D347F9D}" type="presParOf" srcId="{2E7FD221-838F-4931-B836-C42385DEBC2C}" destId="{73C20EB3-8784-48C2-BEB5-E07C6BB8D8A6}" srcOrd="21" destOrd="0" presId="urn:microsoft.com/office/officeart/2005/8/layout/radial6"/>
    <dgm:cxn modelId="{BA0E7C16-8B66-44A3-ABC0-0B9A015D5683}" type="presParOf" srcId="{2E7FD221-838F-4931-B836-C42385DEBC2C}" destId="{05D26194-FEFE-4098-940D-337132653E5B}" srcOrd="22" destOrd="0" presId="urn:microsoft.com/office/officeart/2005/8/layout/radial6"/>
    <dgm:cxn modelId="{F55E24D4-99A4-4FBB-A82A-CE09FE256536}" type="presParOf" srcId="{2E7FD221-838F-4931-B836-C42385DEBC2C}" destId="{A9C1A647-4C76-46A9-8A49-6729111DEB74}" srcOrd="23" destOrd="0" presId="urn:microsoft.com/office/officeart/2005/8/layout/radial6"/>
    <dgm:cxn modelId="{A308096A-A873-48AF-B9EE-1C828DFA94DE}" type="presParOf" srcId="{2E7FD221-838F-4931-B836-C42385DEBC2C}" destId="{D3C801B0-6359-4BCF-8D0F-324994A79F65}" srcOrd="24" destOrd="0" presId="urn:microsoft.com/office/officeart/2005/8/layout/radial6"/>
  </dgm:cxnLst>
  <dgm:bg>
    <a:solidFill>
      <a:schemeClr val="bg1"/>
    </a:solidFill>
  </dgm:bg>
  <dgm:whole>
    <a:ln>
      <a:solidFill>
        <a:srgbClr val="00B0F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801B0-6359-4BCF-8D0F-324994A79F65}">
      <dsp:nvSpPr>
        <dsp:cNvPr id="0" name=""/>
        <dsp:cNvSpPr/>
      </dsp:nvSpPr>
      <dsp:spPr>
        <a:xfrm>
          <a:off x="1616166" y="969097"/>
          <a:ext cx="5497246" cy="5497246"/>
        </a:xfrm>
        <a:prstGeom prst="blockArc">
          <a:avLst>
            <a:gd name="adj1" fmla="val 14083565"/>
            <a:gd name="adj2" fmla="val 16817548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20EB3-8784-48C2-BEB5-E07C6BB8D8A6}">
      <dsp:nvSpPr>
        <dsp:cNvPr id="0" name=""/>
        <dsp:cNvSpPr/>
      </dsp:nvSpPr>
      <dsp:spPr>
        <a:xfrm>
          <a:off x="2055026" y="580826"/>
          <a:ext cx="5497246" cy="5497246"/>
        </a:xfrm>
        <a:prstGeom prst="blockArc">
          <a:avLst>
            <a:gd name="adj1" fmla="val 10934619"/>
            <a:gd name="adj2" fmla="val 13336434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DAA28-FB4C-435C-9B95-058DEBAC8254}">
      <dsp:nvSpPr>
        <dsp:cNvPr id="0" name=""/>
        <dsp:cNvSpPr/>
      </dsp:nvSpPr>
      <dsp:spPr>
        <a:xfrm>
          <a:off x="2006008" y="997963"/>
          <a:ext cx="5497246" cy="5497246"/>
        </a:xfrm>
        <a:prstGeom prst="blockArc">
          <a:avLst>
            <a:gd name="adj1" fmla="val 8842735"/>
            <a:gd name="adj2" fmla="val 11469636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07FD6-2668-461C-8F02-C487CDFA0041}">
      <dsp:nvSpPr>
        <dsp:cNvPr id="0" name=""/>
        <dsp:cNvSpPr/>
      </dsp:nvSpPr>
      <dsp:spPr>
        <a:xfrm>
          <a:off x="1769122" y="681505"/>
          <a:ext cx="5497246" cy="5497246"/>
        </a:xfrm>
        <a:prstGeom prst="blockArc">
          <a:avLst>
            <a:gd name="adj1" fmla="val 4746413"/>
            <a:gd name="adj2" fmla="val 8339252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521F84-AE93-4D33-8471-CADEBBE717C6}">
      <dsp:nvSpPr>
        <dsp:cNvPr id="0" name=""/>
        <dsp:cNvSpPr/>
      </dsp:nvSpPr>
      <dsp:spPr>
        <a:xfrm>
          <a:off x="2140992" y="636388"/>
          <a:ext cx="5497246" cy="5497246"/>
        </a:xfrm>
        <a:prstGeom prst="blockArc">
          <a:avLst>
            <a:gd name="adj1" fmla="val 2604820"/>
            <a:gd name="adj2" fmla="val 5223485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7A06E-838C-4580-BA75-4911E9F6D775}">
      <dsp:nvSpPr>
        <dsp:cNvPr id="0" name=""/>
        <dsp:cNvSpPr/>
      </dsp:nvSpPr>
      <dsp:spPr>
        <a:xfrm>
          <a:off x="2158926" y="617614"/>
          <a:ext cx="5497246" cy="5497246"/>
        </a:xfrm>
        <a:prstGeom prst="blockArc">
          <a:avLst>
            <a:gd name="adj1" fmla="val 19361"/>
            <a:gd name="adj2" fmla="val 2637861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FA57F0-5F2B-40D4-A73D-59B35A1267D8}">
      <dsp:nvSpPr>
        <dsp:cNvPr id="0" name=""/>
        <dsp:cNvSpPr/>
      </dsp:nvSpPr>
      <dsp:spPr>
        <a:xfrm>
          <a:off x="2158883" y="632828"/>
          <a:ext cx="5497246" cy="5497246"/>
        </a:xfrm>
        <a:prstGeom prst="blockArc">
          <a:avLst>
            <a:gd name="adj1" fmla="val 18900000"/>
            <a:gd name="adj2" fmla="val 0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31149-ED14-4AD8-A201-EF12892B1422}">
      <dsp:nvSpPr>
        <dsp:cNvPr id="0" name=""/>
        <dsp:cNvSpPr/>
      </dsp:nvSpPr>
      <dsp:spPr>
        <a:xfrm>
          <a:off x="2571432" y="970910"/>
          <a:ext cx="5497246" cy="5497246"/>
        </a:xfrm>
        <a:prstGeom prst="blockArc">
          <a:avLst>
            <a:gd name="adj1" fmla="val 15595505"/>
            <a:gd name="adj2" fmla="val 18220142"/>
            <a:gd name="adj3" fmla="val 343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B4D3E-5138-4295-82F0-F34A82BCFC69}">
      <dsp:nvSpPr>
        <dsp:cNvPr id="0" name=""/>
        <dsp:cNvSpPr/>
      </dsp:nvSpPr>
      <dsp:spPr>
        <a:xfrm>
          <a:off x="2569498" y="1142988"/>
          <a:ext cx="4714919" cy="4548570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มาตรฐาน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4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สถานพยาบาล</a:t>
          </a:r>
        </a:p>
      </dsp:txBody>
      <dsp:txXfrm>
        <a:off x="3259982" y="1809111"/>
        <a:ext cx="3333951" cy="3216324"/>
      </dsp:txXfrm>
    </dsp:sp>
    <dsp:sp modelId="{E696D224-0693-46BF-8BA9-7303F8843DDF}">
      <dsp:nvSpPr>
        <dsp:cNvPr id="0" name=""/>
        <dsp:cNvSpPr/>
      </dsp:nvSpPr>
      <dsp:spPr>
        <a:xfrm>
          <a:off x="3203292" y="71409"/>
          <a:ext cx="3288356" cy="197660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การคุ้มครองผู้บริโภคประเภทสถานพยาบาล</a:t>
          </a:r>
        </a:p>
      </dsp:txBody>
      <dsp:txXfrm>
        <a:off x="3684861" y="360876"/>
        <a:ext cx="2325218" cy="1397670"/>
      </dsp:txXfrm>
    </dsp:sp>
    <dsp:sp modelId="{DFECDD8A-853D-4935-A607-DAE04E37AAB3}">
      <dsp:nvSpPr>
        <dsp:cNvPr id="0" name=""/>
        <dsp:cNvSpPr/>
      </dsp:nvSpPr>
      <dsp:spPr>
        <a:xfrm>
          <a:off x="6143702" y="816447"/>
          <a:ext cx="1348078" cy="1309538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มีสภาพบังคับ</a:t>
          </a:r>
        </a:p>
      </dsp:txBody>
      <dsp:txXfrm>
        <a:off x="6341123" y="1008224"/>
        <a:ext cx="953236" cy="925984"/>
      </dsp:txXfrm>
    </dsp:sp>
    <dsp:sp modelId="{C5A42F28-55E9-4598-8F5F-016FB0FBB16E}">
      <dsp:nvSpPr>
        <dsp:cNvPr id="0" name=""/>
        <dsp:cNvSpPr/>
      </dsp:nvSpPr>
      <dsp:spPr>
        <a:xfrm>
          <a:off x="6797505" y="2643179"/>
          <a:ext cx="1622963" cy="147654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0070C0"/>
              </a:solidFill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มีฐานข้อมูล</a:t>
          </a:r>
        </a:p>
      </dsp:txBody>
      <dsp:txXfrm>
        <a:off x="7035182" y="2859414"/>
        <a:ext cx="1147609" cy="1044074"/>
      </dsp:txXfrm>
    </dsp:sp>
    <dsp:sp modelId="{4AC7D6A7-3D98-4FF3-AB56-724CF0601A6A}">
      <dsp:nvSpPr>
        <dsp:cNvPr id="0" name=""/>
        <dsp:cNvSpPr/>
      </dsp:nvSpPr>
      <dsp:spPr>
        <a:xfrm>
          <a:off x="5720813" y="4229667"/>
          <a:ext cx="2262372" cy="2023931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7030A0"/>
              </a:solidFill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ระบบเครือข่าย</a:t>
          </a:r>
          <a:endParaRPr lang="th-TH" sz="28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IT๙" pitchFamily="34" charset="-34"/>
            <a:cs typeface="TH SarabunIT๙" pitchFamily="34" charset="-34"/>
          </a:endParaRPr>
        </a:p>
      </dsp:txBody>
      <dsp:txXfrm>
        <a:off x="6052130" y="4526065"/>
        <a:ext cx="1599738" cy="1431135"/>
      </dsp:txXfrm>
    </dsp:sp>
    <dsp:sp modelId="{2FAC0F86-F739-425B-8546-74BA49AC175C}">
      <dsp:nvSpPr>
        <dsp:cNvPr id="0" name=""/>
        <dsp:cNvSpPr/>
      </dsp:nvSpPr>
      <dsp:spPr>
        <a:xfrm>
          <a:off x="3991313" y="5142407"/>
          <a:ext cx="2073903" cy="1881047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Safety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cs typeface="TH SarabunIT๙" pitchFamily="34" charset="-34"/>
            </a:rPr>
            <a:t>patient</a:t>
          </a:r>
          <a:endParaRPr lang="th-TH" sz="2800" b="1" kern="1200" dirty="0" smtClean="0">
            <a:solidFill>
              <a:srgbClr val="008000"/>
            </a:solidFill>
            <a:latin typeface="TH SarabunIT๙" pitchFamily="34" charset="-34"/>
            <a:ea typeface="Arial Unicode MS" pitchFamily="34" charset="-128"/>
            <a:cs typeface="TH SarabunIT๙" pitchFamily="34" charset="-34"/>
          </a:endParaRPr>
        </a:p>
      </dsp:txBody>
      <dsp:txXfrm>
        <a:off x="4295029" y="5417880"/>
        <a:ext cx="1466471" cy="1330101"/>
      </dsp:txXfrm>
    </dsp:sp>
    <dsp:sp modelId="{DE232865-1511-47AE-AAAE-BE7571F27985}">
      <dsp:nvSpPr>
        <dsp:cNvPr id="0" name=""/>
        <dsp:cNvSpPr/>
      </dsp:nvSpPr>
      <dsp:spPr>
        <a:xfrm>
          <a:off x="1419548" y="4286258"/>
          <a:ext cx="2119501" cy="1833288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มีแนวทางการตรวจมาตรฐาน</a:t>
          </a:r>
        </a:p>
      </dsp:txBody>
      <dsp:txXfrm>
        <a:off x="1729942" y="4554737"/>
        <a:ext cx="1498713" cy="1296330"/>
      </dsp:txXfrm>
    </dsp:sp>
    <dsp:sp modelId="{24FBA545-37DE-4A18-8DDE-9AB22D20D68B}">
      <dsp:nvSpPr>
        <dsp:cNvPr id="0" name=""/>
        <dsp:cNvSpPr/>
      </dsp:nvSpPr>
      <dsp:spPr>
        <a:xfrm>
          <a:off x="621744" y="2318876"/>
          <a:ext cx="2964991" cy="1809625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พัฒนาคุณภาพ /กฎหมาย</a:t>
          </a:r>
          <a:endParaRPr lang="th-TH" sz="28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H SarabunIT๙" pitchFamily="34" charset="-34"/>
            <a:ea typeface="Arial Unicode MS" pitchFamily="34" charset="-128"/>
            <a:cs typeface="TH SarabunIT๙" pitchFamily="34" charset="-34"/>
          </a:endParaRPr>
        </a:p>
      </dsp:txBody>
      <dsp:txXfrm>
        <a:off x="1055957" y="2583889"/>
        <a:ext cx="2096565" cy="1279599"/>
      </dsp:txXfrm>
    </dsp:sp>
    <dsp:sp modelId="{05D26194-FEFE-4098-940D-337132653E5B}">
      <dsp:nvSpPr>
        <dsp:cNvPr id="0" name=""/>
        <dsp:cNvSpPr/>
      </dsp:nvSpPr>
      <dsp:spPr>
        <a:xfrm>
          <a:off x="2037497" y="881111"/>
          <a:ext cx="1534451" cy="1262238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itchFamily="34" charset="-34"/>
              <a:ea typeface="Arial Unicode MS" pitchFamily="34" charset="-128"/>
              <a:cs typeface="TH SarabunIT๙" pitchFamily="34" charset="-34"/>
            </a:rPr>
            <a:t>เป็นไปตามกฎหมาย</a:t>
          </a:r>
        </a:p>
      </dsp:txBody>
      <dsp:txXfrm>
        <a:off x="2262212" y="1065961"/>
        <a:ext cx="1085021" cy="8925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th-TH" smtClean="0"/>
              <a:t>17/05/59</a:t>
            </a: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03AE3-FA53-4284-8C08-08C9DAB119DA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3692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th-TH" smtClean="0"/>
              <a:t>17/05/59</a:t>
            </a:r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F0404-35A6-4551-B049-FD7359E1CEF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929853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F0404-35A6-4551-B049-FD7359E1CEF6}" type="slidenum">
              <a:rPr lang="th-TH" smtClean="0"/>
              <a:pPr/>
              <a:t>1</a:t>
            </a:fld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th-TH" smtClean="0"/>
              <a:t>17/05/59</a:t>
            </a:r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D50EE-C253-49D7-AE1E-498E288D5ADA}" type="datetimeFigureOut">
              <a:rPr lang="th-TH" smtClean="0"/>
              <a:pPr/>
              <a:t>19/03/61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E8770-01BF-45FA-A993-362230F11526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2368544"/>
          </a:xfrm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sz="49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  <a:t>การพัฒนาประสิทธิภาพในการบังคับใช้</a:t>
            </a:r>
            <a:br>
              <a:rPr lang="th-TH" sz="49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49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  <a:t>พระราชบัญญัติสถานพยาบาล พ.ศ.2541 </a:t>
            </a:r>
            <a:r>
              <a:rPr lang="en-US" sz="5400" dirty="0" smtClean="0">
                <a:latin typeface="TH SarabunIT๙" pitchFamily="34" charset="-34"/>
                <a:cs typeface="TH SarabunIT๙" pitchFamily="34" charset="-34"/>
              </a:rPr>
              <a:t/>
            </a:r>
            <a:br>
              <a:rPr lang="en-US" sz="5400" dirty="0" smtClean="0">
                <a:latin typeface="TH SarabunIT๙" pitchFamily="34" charset="-34"/>
                <a:cs typeface="TH SarabunIT๙" pitchFamily="34" charset="-34"/>
              </a:rPr>
            </a:br>
            <a:endParaRPr lang="th-TH" sz="53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2500306"/>
            <a:ext cx="8043890" cy="3625857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th-TH" b="1" dirty="0" smtClean="0">
              <a:latin typeface="TH NiramitIT๙ " pitchFamily="2" charset="-34"/>
              <a:cs typeface="TH NiramitIT๙ " pitchFamily="2" charset="-34"/>
            </a:endParaRPr>
          </a:p>
          <a:p>
            <a:pPr algn="r">
              <a:buNone/>
            </a:pPr>
            <a:endParaRPr lang="th-TH" b="1" dirty="0" smtClean="0">
              <a:latin typeface="TH NiramitIT๙ " pitchFamily="2" charset="-34"/>
              <a:cs typeface="TH NiramitIT๙ " pitchFamily="2" charset="-34"/>
            </a:endParaRPr>
          </a:p>
          <a:p>
            <a:pPr algn="ctr">
              <a:buNone/>
            </a:pPr>
            <a:r>
              <a:rPr lang="th-TH" sz="44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  <a:t>โดย</a:t>
            </a:r>
          </a:p>
          <a:p>
            <a:pPr algn="ctr">
              <a:buNone/>
            </a:pPr>
            <a:r>
              <a:rPr lang="th-TH" sz="44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  <a:t>รองอธิบดีกรมสนับสนุนบริการสุขภาพ</a:t>
            </a:r>
          </a:p>
          <a:p>
            <a:pPr algn="ctr">
              <a:buNone/>
            </a:pPr>
            <a:r>
              <a:rPr lang="th-TH" sz="4400" b="1" dirty="0" smtClean="0">
                <a:solidFill>
                  <a:srgbClr val="008000"/>
                </a:solidFill>
                <a:latin typeface="TH SarabunIT๙" pitchFamily="34" charset="-34"/>
                <a:cs typeface="TH SarabunIT๙" pitchFamily="34" charset="-34"/>
              </a:rPr>
              <a:t>นายแพทย์ธงชัย  กีรติหัตยากร</a:t>
            </a:r>
            <a:endParaRPr lang="th-TH" sz="4400" dirty="0">
              <a:solidFill>
                <a:srgbClr val="008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ปัจจัยเกี่ยวกับตัวบทกฎหมายและการบังคับใช้กฎหมาย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1. บทบัญญัติของกฎหมาย พ.ร.บ.สถานพยาบาล พ.ศ.2541 ใช้มานานประมาณ  20 ปี  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2. สาระสำคัญของกฎหมาย  ยังไม่ครอบคลุมในประเด็นการประกอบกิจการและการดำเนินการสถานพยาบาล   การกำหนดกฎหมาย  สาระสำคัญไม่ได้กำหนดไว้ เป็นลายลักษณ์อักษร  การตีความกฎหมาย   อาจมีประเด็นที่ไม่เสมอภาคกัน  และไม่สอดคล้องกับสภาพการณ์ในปัจจุบัน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3.บทลงโทษ  บางการกระทำ   อาจต้องปรับปรุงเพื่อให้เข้ากับพฤติกรรมที่ทำให้ผู้ประกอบการกลัวและไม่อยากกระทำผิดซ้ำแล้วซ้ำอีก  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4.บทบัญญัติของกฎหมายมีการใช้ดุลพินิจที่ทำให้เกิดการตีความที่หลากหลาย   ไม่ชัดเจน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0034" y="28572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5" name="Group 34"/>
          <p:cNvGrpSpPr/>
          <p:nvPr/>
        </p:nvGrpSpPr>
        <p:grpSpPr>
          <a:xfrm>
            <a:off x="-214346" y="-500090"/>
            <a:ext cx="9144000" cy="7143776"/>
            <a:chOff x="-428628" y="-500090"/>
            <a:chExt cx="9144000" cy="7143776"/>
          </a:xfrm>
        </p:grpSpPr>
        <p:sp>
          <p:nvSpPr>
            <p:cNvPr id="36" name="Rectangle 35"/>
            <p:cNvSpPr/>
            <p:nvPr/>
          </p:nvSpPr>
          <p:spPr>
            <a:xfrm>
              <a:off x="-428628" y="-500090"/>
              <a:ext cx="9144000" cy="7143776"/>
            </a:xfrm>
            <a:prstGeom prst="rect">
              <a:avLst/>
            </a:prstGeom>
            <a:solidFill>
              <a:schemeClr val="bg1"/>
            </a:solidFill>
          </p:spPr>
          <p:txBody>
            <a:bodyPr/>
            <a:lstStyle/>
            <a:p>
              <a:pPr lvl="0"/>
              <a:endParaRPr lang="th-TH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  <a:p>
              <a:endParaRPr lang="th-TH" dirty="0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4572000" y="2225744"/>
              <a:ext cx="1646533" cy="182221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419628"/>
                  </a:lnTo>
                  <a:lnTo>
                    <a:pt x="1646533" y="1419628"/>
                  </a:lnTo>
                  <a:lnTo>
                    <a:pt x="1646533" y="1822217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Freeform 37"/>
            <p:cNvSpPr/>
            <p:nvPr/>
          </p:nvSpPr>
          <p:spPr>
            <a:xfrm>
              <a:off x="3942369" y="2225744"/>
              <a:ext cx="629630" cy="160788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629630" y="0"/>
                  </a:moveTo>
                  <a:lnTo>
                    <a:pt x="629630" y="1205297"/>
                  </a:lnTo>
                  <a:lnTo>
                    <a:pt x="0" y="1205297"/>
                  </a:lnTo>
                  <a:lnTo>
                    <a:pt x="0" y="160788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Freeform 38"/>
            <p:cNvSpPr/>
            <p:nvPr/>
          </p:nvSpPr>
          <p:spPr>
            <a:xfrm>
              <a:off x="2092126" y="2225744"/>
              <a:ext cx="2479873" cy="177476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479873" y="0"/>
                  </a:moveTo>
                  <a:lnTo>
                    <a:pt x="2479873" y="1372180"/>
                  </a:lnTo>
                  <a:lnTo>
                    <a:pt x="0" y="1372180"/>
                  </a:lnTo>
                  <a:lnTo>
                    <a:pt x="0" y="1774769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Freeform 39"/>
            <p:cNvSpPr/>
            <p:nvPr/>
          </p:nvSpPr>
          <p:spPr>
            <a:xfrm>
              <a:off x="1285852" y="214266"/>
              <a:ext cx="6786609" cy="1643074"/>
            </a:xfrm>
            <a:custGeom>
              <a:avLst/>
              <a:gdLst>
                <a:gd name="connsiteX0" fmla="*/ 0 w 9143993"/>
                <a:gd name="connsiteY0" fmla="*/ 0 h 2225744"/>
                <a:gd name="connsiteX1" fmla="*/ 9143993 w 9143993"/>
                <a:gd name="connsiteY1" fmla="*/ 0 h 2225744"/>
                <a:gd name="connsiteX2" fmla="*/ 9143993 w 9143993"/>
                <a:gd name="connsiteY2" fmla="*/ 2225744 h 2225744"/>
                <a:gd name="connsiteX3" fmla="*/ 0 w 9143993"/>
                <a:gd name="connsiteY3" fmla="*/ 2225744 h 2225744"/>
                <a:gd name="connsiteX4" fmla="*/ 0 w 9143993"/>
                <a:gd name="connsiteY4" fmla="*/ 0 h 2225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3993" h="2225744">
                  <a:moveTo>
                    <a:pt x="0" y="0"/>
                  </a:moveTo>
                  <a:lnTo>
                    <a:pt x="9143993" y="0"/>
                  </a:lnTo>
                  <a:lnTo>
                    <a:pt x="9143993" y="2225744"/>
                  </a:lnTo>
                  <a:lnTo>
                    <a:pt x="0" y="22257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การพัฒนาศักยภาพของการบังคับใช้กฎหมายให้มีประสิทธิภาพและประสิทธิผล</a:t>
              </a:r>
              <a:endParaRPr lang="th-TH" sz="32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flipH="1">
              <a:off x="1469645" y="3643315"/>
              <a:ext cx="1244959" cy="2117396"/>
            </a:xfrm>
            <a:custGeom>
              <a:avLst/>
              <a:gdLst>
                <a:gd name="connsiteX0" fmla="*/ 0 w 1244959"/>
                <a:gd name="connsiteY0" fmla="*/ 0 h 1760197"/>
                <a:gd name="connsiteX1" fmla="*/ 1244959 w 1244959"/>
                <a:gd name="connsiteY1" fmla="*/ 0 h 1760197"/>
                <a:gd name="connsiteX2" fmla="*/ 1244959 w 1244959"/>
                <a:gd name="connsiteY2" fmla="*/ 1760197 h 1760197"/>
                <a:gd name="connsiteX3" fmla="*/ 0 w 1244959"/>
                <a:gd name="connsiteY3" fmla="*/ 1760197 h 1760197"/>
                <a:gd name="connsiteX4" fmla="*/ 0 w 1244959"/>
                <a:gd name="connsiteY4" fmla="*/ 0 h 1760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4959" h="1760197">
                  <a:moveTo>
                    <a:pt x="0" y="0"/>
                  </a:moveTo>
                  <a:lnTo>
                    <a:pt x="1244959" y="0"/>
                  </a:lnTo>
                  <a:lnTo>
                    <a:pt x="1244959" y="1760197"/>
                  </a:lnTo>
                  <a:lnTo>
                    <a:pt x="0" y="176019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3200" b="1" kern="1200" dirty="0" smtClean="0">
                  <a:solidFill>
                    <a:srgbClr val="00B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ngsana New" pitchFamily="18" charset="-34"/>
                  <a:ea typeface="Arial Unicode MS" pitchFamily="34" charset="-128"/>
                  <a:cs typeface="Angsana New" pitchFamily="18" charset="-34"/>
                </a:rPr>
                <a:t>การประชุม/ระดมความคิด</a:t>
              </a:r>
              <a:endParaRPr lang="th-TH" sz="3200" b="1" kern="1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endParaRP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071802" y="3786190"/>
              <a:ext cx="1741141" cy="1412015"/>
            </a:xfrm>
            <a:custGeom>
              <a:avLst/>
              <a:gdLst>
                <a:gd name="connsiteX0" fmla="*/ 0 w 1741141"/>
                <a:gd name="connsiteY0" fmla="*/ 0 h 1412015"/>
                <a:gd name="connsiteX1" fmla="*/ 1741141 w 1741141"/>
                <a:gd name="connsiteY1" fmla="*/ 0 h 1412015"/>
                <a:gd name="connsiteX2" fmla="*/ 1741141 w 1741141"/>
                <a:gd name="connsiteY2" fmla="*/ 1412015 h 1412015"/>
                <a:gd name="connsiteX3" fmla="*/ 0 w 1741141"/>
                <a:gd name="connsiteY3" fmla="*/ 1412015 h 1412015"/>
                <a:gd name="connsiteX4" fmla="*/ 0 w 1741141"/>
                <a:gd name="connsiteY4" fmla="*/ 0 h 1412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1141" h="1412015">
                  <a:moveTo>
                    <a:pt x="0" y="0"/>
                  </a:moveTo>
                  <a:lnTo>
                    <a:pt x="1741141" y="0"/>
                  </a:lnTo>
                  <a:lnTo>
                    <a:pt x="1741141" y="1412015"/>
                  </a:lnTo>
                  <a:lnTo>
                    <a:pt x="0" y="141201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800" b="1" kern="1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5143504" y="3857628"/>
              <a:ext cx="1608248" cy="2173656"/>
            </a:xfrm>
            <a:custGeom>
              <a:avLst/>
              <a:gdLst>
                <a:gd name="connsiteX0" fmla="*/ 0 w 1608248"/>
                <a:gd name="connsiteY0" fmla="*/ 0 h 2173656"/>
                <a:gd name="connsiteX1" fmla="*/ 1608248 w 1608248"/>
                <a:gd name="connsiteY1" fmla="*/ 0 h 2173656"/>
                <a:gd name="connsiteX2" fmla="*/ 1608248 w 1608248"/>
                <a:gd name="connsiteY2" fmla="*/ 2173656 h 2173656"/>
                <a:gd name="connsiteX3" fmla="*/ 0 w 1608248"/>
                <a:gd name="connsiteY3" fmla="*/ 2173656 h 2173656"/>
                <a:gd name="connsiteX4" fmla="*/ 0 w 1608248"/>
                <a:gd name="connsiteY4" fmla="*/ 0 h 2173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8248" h="2173656">
                  <a:moveTo>
                    <a:pt x="0" y="0"/>
                  </a:moveTo>
                  <a:lnTo>
                    <a:pt x="1608248" y="0"/>
                  </a:lnTo>
                  <a:lnTo>
                    <a:pt x="1608248" y="2173656"/>
                  </a:lnTo>
                  <a:lnTo>
                    <a:pt x="0" y="2173656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3100" b="1" kern="1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14282" y="3571876"/>
            <a:ext cx="1285884" cy="2214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0070C0"/>
                </a:solidFill>
                <a:cs typeface="+mj-cs"/>
              </a:rPr>
              <a:t>การทบทวนประเด็นปัญหา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250001" y="2821777"/>
            <a:ext cx="10715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7679553" y="3036091"/>
            <a:ext cx="9286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358082" y="3795714"/>
            <a:ext cx="1652598" cy="18478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 b="1" dirty="0">
              <a:solidFill>
                <a:srgbClr val="7030A0"/>
              </a:solidFill>
              <a:cs typeface="+mj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785786" y="2285992"/>
            <a:ext cx="73581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572133" y="4143380"/>
            <a:ext cx="1428760" cy="1417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สรุป/ข้อเสนอแนะ</a:t>
            </a: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กฎหมาย</a:t>
            </a:r>
            <a:endParaRPr lang="th-TH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ea typeface="Arial Unicode MS" pitchFamily="34" charset="-128"/>
              <a:cs typeface="Angsana New" pitchFamily="18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86116" y="3929066"/>
            <a:ext cx="2000264" cy="1029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การสัมมนาการ</a:t>
            </a:r>
          </a:p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บังคับใช้</a:t>
            </a:r>
            <a:endParaRPr lang="th-TH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ea typeface="Arial Unicode MS" pitchFamily="34" charset="-128"/>
              <a:cs typeface="Angsana New" pitchFamily="18" charset="-3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58083" y="4286256"/>
            <a:ext cx="1785918" cy="87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นำเสนอต่อผู้บริหาร</a:t>
            </a:r>
            <a:endParaRPr lang="th-TH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ea typeface="Arial Unicode MS" pitchFamily="34" charset="-128"/>
              <a:cs typeface="Angsana New" pitchFamily="18" charset="-34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7465239" y="2964653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214414" y="1928802"/>
            <a:ext cx="664373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h-TH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ea typeface="Arial Unicode MS" pitchFamily="34" charset="-128"/>
                <a:cs typeface="Angsana New" pitchFamily="18" charset="-34"/>
              </a:rPr>
              <a:t>การส่งผลในการบังคับใช้กฎหมายเป็นไปอย่างมีประสิทธิภาพ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0" y="0"/>
          <a:ext cx="9144000" cy="671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CB6843-08E0-430F-BE21-2CD0E8C0C9A5}" type="slidenum">
              <a:rPr lang="th-TH" smtClean="0"/>
              <a:pPr>
                <a:defRPr/>
              </a:pPr>
              <a:t>13</a:t>
            </a:fld>
            <a:endParaRPr lang="th-TH"/>
          </a:p>
        </p:txBody>
      </p:sp>
      <p:sp>
        <p:nvSpPr>
          <p:cNvPr id="12294" name="TextBox 6"/>
          <p:cNvSpPr txBox="1">
            <a:spLocks noChangeArrowheads="1"/>
          </p:cNvSpPr>
          <p:nvPr/>
        </p:nvSpPr>
        <p:spPr bwMode="auto">
          <a:xfrm>
            <a:off x="2214546" y="4500570"/>
            <a:ext cx="446789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h-TH" sz="6600" b="1" dirty="0" smtClean="0">
                <a:latin typeface="Tahoma" pitchFamily="34" charset="0"/>
                <a:cs typeface="Tahoma" pitchFamily="34" charset="0"/>
              </a:rPr>
              <a:t>ขอขอบคุณ</a:t>
            </a:r>
            <a:endParaRPr lang="th-TH" sz="6600" b="1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http://203.157.7.46/uploadFiles/news/N00000002804.png"/>
          <p:cNvPicPr>
            <a:picLocks noChangeAspect="1" noChangeArrowheads="1"/>
          </p:cNvPicPr>
          <p:nvPr/>
        </p:nvPicPr>
        <p:blipFill>
          <a:blip r:embed="rId2" cstate="print"/>
          <a:srcRect r="4918" b="29509"/>
          <a:stretch>
            <a:fillRect/>
          </a:stretch>
        </p:blipFill>
        <p:spPr bwMode="auto">
          <a:xfrm>
            <a:off x="2571736" y="0"/>
            <a:ext cx="3643338" cy="2701075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2357422" y="2714620"/>
            <a:ext cx="5000660" cy="15716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กรมสนับสนุนบริการสุขภาพ</a:t>
            </a:r>
            <a:br>
              <a:rPr lang="th-TH" sz="32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en-US" sz="32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DEPARTMENT OF HEALTH  SERVICE  SUPPORT</a:t>
            </a:r>
            <a:endParaRPr lang="th-TH" sz="3200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71636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กรมสนับสนุนบริการสขภาพ</a:t>
            </a:r>
            <a:br>
              <a:rPr lang="th-TH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</a:b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เป็นองค์กรหลัก ด้านระบบบริการสุขภาพ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1257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สำนักสถานพยาบาลและการประกอบโรคศิลปะ</a:t>
            </a:r>
          </a:p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   เป็นองค์กรหลัก ควบคุม กำกับ </a:t>
            </a:r>
          </a:p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   และส่งเสริมคุณภาพมาตรฐาน </a:t>
            </a:r>
          </a:p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  <a:latin typeface="TH SarabunIT๙" pitchFamily="34" charset="-34"/>
                <a:ea typeface="Arial Unicode MS" pitchFamily="34" charset="-128"/>
                <a:cs typeface="TH SarabunIT๙" pitchFamily="34" charset="-34"/>
              </a:rPr>
              <a:t>   ระบบบริการสุขภาพ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กฎหมายคุ้มครองผู้บริโภคในสถานพยาบาล</a:t>
            </a:r>
            <a:b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</a:br>
            <a:endParaRPr lang="th-TH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40108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1.กฎหมายสถานพยาบาล พ.ศ.2541</a:t>
            </a:r>
          </a:p>
          <a:p>
            <a:pPr lvl="0"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2. พ.ร.บว่าด้วยการคุ้มครองเด็กที่เกิดโดยอาศัยเทคโนโลยี่ช่วยการเจริญพันธ์ทางการแพทย์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3.กฎหมายการประกอบโรคศิลปะ/การประกอบวิชาชีพ  เช่น พ.ร.บวิชาชีพเวชกรรม  พ.ศ.  2525 พ.ร.บ วิชาชีพทันตกรรม   พ.ศ. ๒๕๓๗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พ.ร.บ วิชาชีพกายภาพบำบัด</a:t>
            </a:r>
          </a:p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4.กฎหมายอื่นๆ เช่น พ.ร.บ ยา  พ.ศ. 2510 , พ.ร.บ.เครื่องสำอาง พ.ศ. 2535</a:t>
            </a:r>
            <a:endParaRPr lang="th-TH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solidFill>
                  <a:srgbClr val="7030A0"/>
                </a:solidFill>
              </a:rPr>
              <a:t>ปัญหาที่เกิดจากการดำเนินงานคุ้มครองผู้บริโภค</a:t>
            </a:r>
            <a:endParaRPr lang="th-TH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58204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1.ปัญหาที่เกิดจากผู้บริโภค</a:t>
            </a:r>
          </a:p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  พื้นฐานการศึกษาของประชาชน  ทำให้ยากแก่การให้ความรู้และเข้าใจ</a:t>
            </a:r>
          </a:p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  ค่านิยมทางสังคม</a:t>
            </a:r>
          </a:p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   ความจำเป็นทางเศรษฐกิจ</a:t>
            </a:r>
          </a:p>
          <a:p>
            <a:endParaRPr lang="th-TH" dirty="0" smtClean="0"/>
          </a:p>
          <a:p>
            <a:pPr>
              <a:buNone/>
            </a:pPr>
            <a:endParaRPr lang="th-TH" dirty="0" smtClean="0"/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>
                <a:solidFill>
                  <a:srgbClr val="7030A0"/>
                </a:solidFill>
              </a:rPr>
              <a:t>2. ปัญหาที่เกิดจากผู้ประกอบธุรกิจ </a:t>
            </a:r>
            <a:br>
              <a:rPr lang="th-TH" b="1" dirty="0" smtClean="0">
                <a:solidFill>
                  <a:srgbClr val="7030A0"/>
                </a:solidFill>
              </a:rPr>
            </a:br>
            <a:endParaRPr lang="th-TH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ขาดจรรยาบรรณในการประกอบกิจการและการประกอบวิชาชีพ มุ่งแต่ด้านธุรกิจและผลกำไรเป็นหลัก</a:t>
            </a:r>
          </a:p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สภาพการแข่งขันในธุรกิจสูง  มีการเอาเปรียบผู้บริโภค</a:t>
            </a:r>
          </a:p>
          <a:p>
            <a:r>
              <a:rPr lang="th-TH" sz="44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ธุรกิจมีภาวะกดดัน</a:t>
            </a:r>
            <a:endParaRPr lang="th-TH" sz="4400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>
                <a:solidFill>
                  <a:srgbClr val="7030A0"/>
                </a:solidFill>
              </a:rPr>
              <a:t>3.ปัญหาที่เกิดจากรัฐ</a:t>
            </a:r>
            <a:br>
              <a:rPr lang="th-TH" b="1" dirty="0" smtClean="0">
                <a:solidFill>
                  <a:srgbClr val="7030A0"/>
                </a:solidFill>
              </a:rPr>
            </a:br>
            <a:endParaRPr lang="th-TH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ข้อกำหนดกฎหมายไม่เหมาะสม  สาระสำคัญของกฎหมาย  ยังไม่ครอบคลุมในประเด็นการประกอบกิจการและการดำเนินการสถานพยาบาล   การกำหนดกฎหมาย  สาระสำคัญไม่ได้กำหนดไว้ เป็นลายลักษณ์อักษร  การตีความกฎหมาย   อาจมีประเด็นที่ไม่เสมอภาคกัน  และไม่สอดคล้องกับสภาพการณ์ในปัจจุบัน  </a:t>
            </a:r>
          </a:p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พนักงานเจ้าหน้าที่ขาดความรู้ ความเข้าใจ  ทักษะและประสบการณ์</a:t>
            </a:r>
          </a:p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การปฏิบัติงานของรัฐ เกิดการตีความที่หลากหลาย   ไม่ชัดเจน   และการปฏบัติอย่างไม่เสมอภาค</a:t>
            </a:r>
            <a:endParaRPr lang="th-TH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การพัฒนากลไกด้านคุ้มครองผู้บริโภค</a:t>
            </a:r>
            <a:endParaRPr lang="th-TH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การบูรณาการบทบาทอำนาจหน้าที่ระหว่างส่วนกลางและส่วนภูมภาค</a:t>
            </a:r>
          </a:p>
          <a:p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สร้างการมีส่วนร่วมทุกภาคส่วนที่เกี่ยวข้อง </a:t>
            </a:r>
            <a:r>
              <a:rPr lang="en-US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Civil Participation</a:t>
            </a: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    เพิ่มสัดส่วนของภาคประชาชนในคณะอนุกรรมการ และคณะกรรมการ   สร้างเวทีการแลกเปลี่ยนเรียนรู้   จัดการประชุมสัมมนา โดยการจัดความรู้ร่วมกัน   สร้างเครือข่ายคุ้มครองผู้บริโภค</a:t>
            </a:r>
          </a:p>
          <a:p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ทบทวนประเด็นปัญหา  อำนาจหน้าที่ พัฒนากฎหมายให้มีประสิทธิภาพและประสิทธิผลในการบังคับใช้</a:t>
            </a:r>
            <a:endParaRPr lang="th-TH" sz="3600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องค์ประกอบการบังคับใช้กฎหมาย</a:t>
            </a:r>
            <a:endParaRPr lang="th-TH" b="1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358246" cy="484030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h-TH" sz="16000" b="1" dirty="0" smtClean="0">
                <a:solidFill>
                  <a:srgbClr val="00B0F0"/>
                </a:solidFill>
                <a:latin typeface="Angsana New" pitchFamily="18" charset="-34"/>
                <a:cs typeface="+mj-cs"/>
              </a:rPr>
              <a:t>1.</a:t>
            </a:r>
            <a:r>
              <a:rPr lang="th-TH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หน่อยงานรัฐ  ประกอบด้วย ส่วนกลาง+ส่วนภูมิภาค</a:t>
            </a:r>
          </a:p>
          <a:p>
            <a:pPr>
              <a:buNone/>
            </a:pPr>
            <a:r>
              <a:rPr lang="th-TH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2.มีอำนาจ ในการควบคุม ดูแลและตรวจสอบสถานพยาบาล  ต้องดำเนินการตามขั้นตอนที่กฎหมายกำหนด  โดยมีขอบเขตการบังคับใช้และควบคุมสังคม</a:t>
            </a:r>
            <a:r>
              <a:rPr lang="en-US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  (The Philosophy of Enforcing Laws and Social Control) </a:t>
            </a:r>
          </a:p>
          <a:p>
            <a:pPr>
              <a:buNone/>
            </a:pPr>
            <a:r>
              <a:rPr lang="en-US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3.</a:t>
            </a:r>
            <a:r>
              <a:rPr lang="th-TH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 การบังคับใช้กฎหมายจะต้องบังคับใช้แก่ผู้ประกอบกิจการและผู้ดำเนินการในสังคมโดยเสมอภาค  ภายใต้        หลักนิติธรรม </a:t>
            </a:r>
            <a:r>
              <a:rPr lang="en-US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(Justice under Law) </a:t>
            </a:r>
            <a:r>
              <a:rPr lang="th-TH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ปราศจากความลำเอียงหรืออคติใดๆ </a:t>
            </a:r>
            <a:endParaRPr lang="en-US" sz="16000" b="1" dirty="0" smtClean="0">
              <a:solidFill>
                <a:srgbClr val="00B0F0"/>
              </a:solidFill>
              <a:latin typeface="TH SarabunIT๙" pitchFamily="34" charset="-34"/>
              <a:cs typeface="TH SarabunIT๙" pitchFamily="34" charset="-34"/>
            </a:endParaRPr>
          </a:p>
          <a:p>
            <a:pPr>
              <a:buNone/>
            </a:pPr>
            <a:r>
              <a:rPr lang="th-TH" sz="16000" b="1" dirty="0" smtClean="0">
                <a:solidFill>
                  <a:srgbClr val="00B0F0"/>
                </a:solidFill>
                <a:latin typeface="TH SarabunIT๙" pitchFamily="34" charset="-34"/>
                <a:cs typeface="TH SarabunIT๙" pitchFamily="34" charset="-34"/>
              </a:rPr>
              <a:t> </a:t>
            </a:r>
            <a:endParaRPr lang="en-US" sz="16000" b="1" dirty="0" smtClean="0">
              <a:solidFill>
                <a:srgbClr val="00B0F0"/>
              </a:solidFill>
              <a:latin typeface="TH SarabunIT๙" pitchFamily="34" charset="-34"/>
              <a:cs typeface="TH SarabunIT๙" pitchFamily="34" charset="-34"/>
            </a:endParaRPr>
          </a:p>
          <a:p>
            <a:pPr>
              <a:buNone/>
            </a:pPr>
            <a:endParaRPr lang="th-TH" sz="9600" b="1" dirty="0" smtClean="0">
              <a:solidFill>
                <a:srgbClr val="00B0F0"/>
              </a:solidFill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endParaRPr lang="en-US" sz="9600" b="1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Autofit/>
          </a:bodyPr>
          <a:lstStyle/>
          <a:p>
            <a:pPr algn="l"/>
            <a:r>
              <a:rPr lang="th-TH" sz="40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ปัจจัยที่มีผลกระทบต่อประสิทธิภาพในการบังคับใช้กฎหมาย</a:t>
            </a:r>
            <a:endParaRPr lang="th-TH" sz="4000" b="1" dirty="0">
              <a:solidFill>
                <a:srgbClr val="FF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48403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พบสภาพปัญหาซึ่งมีสาเหตุมาจากปัจจัยหลายประการ ประกอบด้วย 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1) </a:t>
            </a:r>
            <a:r>
              <a:rPr lang="th-TH" sz="36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ปัจจัยเกี่ยวกับตัวบทกฎหมายและการบังคับใช้กฎหมาย 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2) ปัจจัยเกี่ยวกับพนักงานเจ้าหน้าที่ของรัฐ 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3) ปัจจัยเกี่ยวกับองค์กรหรือหน่วยงานที่มีหน้าที่ควบคุมกำกับมาตรฐานสถานพยาบาล 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4) ปัจจัยเกี่ยวกับพฤติกรรมผู้รับบริการ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7030A0"/>
                </a:solidFill>
                <a:latin typeface="TH SarabunIT๙" pitchFamily="34" charset="-34"/>
                <a:cs typeface="TH SarabunIT๙" pitchFamily="34" charset="-34"/>
              </a:rPr>
              <a:t>5) ปัจจัยเกี่ยวกับสภาพแวดล้อมและธุรกิจบริการทางการแพทย์</a:t>
            </a:r>
            <a:endParaRPr lang="th-TH" sz="3600" b="1" dirty="0">
              <a:solidFill>
                <a:srgbClr val="7030A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</a:spPr>
      <a:bodyPr/>
      <a:lstStyle>
        <a:defPPr>
          <a:defRPr b="1" dirty="0" smtClean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 Unicode MS" pitchFamily="34" charset="-128"/>
            <a:ea typeface="Arial Unicode MS" pitchFamily="34" charset="-128"/>
            <a:cs typeface="Arial Unicode MS" pitchFamily="34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681</Words>
  <Application>Microsoft Office PowerPoint</Application>
  <PresentationFormat>นำเสนอทางหน้าจอ (4:3)</PresentationFormat>
  <Paragraphs>78</Paragraphs>
  <Slides>13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13</vt:i4>
      </vt:variant>
    </vt:vector>
  </HeadingPairs>
  <TitlesOfParts>
    <vt:vector size="14" baseType="lpstr">
      <vt:lpstr>Office Theme</vt:lpstr>
      <vt:lpstr> การพัฒนาประสิทธิภาพในการบังคับใช้ พระราชบัญญัติสถานพยาบาล พ.ศ.2541  </vt:lpstr>
      <vt:lpstr>กรมสนับสนุนบริการสขภาพ เป็นองค์กรหลัก ด้านระบบบริการสุขภาพ</vt:lpstr>
      <vt:lpstr>กฎหมายคุ้มครองผู้บริโภคในสถานพยาบาล </vt:lpstr>
      <vt:lpstr>ปัญหาที่เกิดจากการดำเนินงานคุ้มครองผู้บริโภค</vt:lpstr>
      <vt:lpstr> 2. ปัญหาที่เกิดจากผู้ประกอบธุรกิจ  </vt:lpstr>
      <vt:lpstr> 3.ปัญหาที่เกิดจากรัฐ </vt:lpstr>
      <vt:lpstr>การพัฒนากลไกด้านคุ้มครองผู้บริโภค</vt:lpstr>
      <vt:lpstr>องค์ประกอบการบังคับใช้กฎหมาย</vt:lpstr>
      <vt:lpstr>ปัจจัยที่มีผลกระทบต่อประสิทธิภาพในการบังคับใช้กฎหมาย</vt:lpstr>
      <vt:lpstr>ปัจจัยเกี่ยวกับตัวบทกฎหมายและการบังคับใช้กฎหมาย</vt:lpstr>
      <vt:lpstr>งานนำเสนอ PowerPoint</vt:lpstr>
      <vt:lpstr>งานนำเสนอ PowerPoint</vt:lpstr>
      <vt:lpstr>งานนำเสนอ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แนวทางการพัฒนามาตรฐานสถานพยาบาลสากลของประเทศไทย</dc:title>
  <dc:creator>Corporate Edition</dc:creator>
  <cp:lastModifiedBy>43</cp:lastModifiedBy>
  <cp:revision>218</cp:revision>
  <dcterms:created xsi:type="dcterms:W3CDTF">2016-01-23T08:54:45Z</dcterms:created>
  <dcterms:modified xsi:type="dcterms:W3CDTF">2018-03-19T08:17:27Z</dcterms:modified>
</cp:coreProperties>
</file>