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80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39F1E-FD57-47AD-90AD-D4EAD351A92A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28EC4-ADDF-4368-9C0F-D91BA8E64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253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39F1E-FD57-47AD-90AD-D4EAD351A92A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28EC4-ADDF-4368-9C0F-D91BA8E64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433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39F1E-FD57-47AD-90AD-D4EAD351A92A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28EC4-ADDF-4368-9C0F-D91BA8E64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501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39F1E-FD57-47AD-90AD-D4EAD351A92A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28EC4-ADDF-4368-9C0F-D91BA8E64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5215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39F1E-FD57-47AD-90AD-D4EAD351A92A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28EC4-ADDF-4368-9C0F-D91BA8E64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115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39F1E-FD57-47AD-90AD-D4EAD351A92A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28EC4-ADDF-4368-9C0F-D91BA8E64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606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5" name="ตัวแทน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แทน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7" name="ตัวแทน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39F1E-FD57-47AD-90AD-D4EAD351A92A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8" name="ตัวแทน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ตัวแทน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28EC4-ADDF-4368-9C0F-D91BA8E64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551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39F1E-FD57-47AD-90AD-D4EAD351A92A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ตัวแทน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28EC4-ADDF-4368-9C0F-D91BA8E64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073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39F1E-FD57-47AD-90AD-D4EAD351A92A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28EC4-ADDF-4368-9C0F-D91BA8E64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835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39F1E-FD57-47AD-90AD-D4EAD351A92A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28EC4-ADDF-4368-9C0F-D91BA8E64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712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B39F1E-FD57-47AD-90AD-D4EAD351A92A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328EC4-ADDF-4368-9C0F-D91BA8E64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009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B39F1E-FD57-47AD-90AD-D4EAD351A92A}" type="datetimeFigureOut">
              <a:rPr lang="en-US" smtClean="0"/>
              <a:t>3/17/2020</a:t>
            </a:fld>
            <a:endParaRPr lang="en-US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328EC4-ADDF-4368-9C0F-D91BA8E64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312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999">
            <a:alpha val="34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697626"/>
            <a:ext cx="9144000" cy="46269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838200" y="838200"/>
            <a:ext cx="7391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5400" dirty="0" smtClean="0">
                <a:latin typeface="LilyUPC" pitchFamily="34" charset="-34"/>
                <a:cs typeface="LilyUPC" pitchFamily="34" charset="-34"/>
              </a:rPr>
              <a:t>รายชื่อจัดส่งหน้ากากอนามัย รอบที่ 5</a:t>
            </a:r>
            <a:endParaRPr lang="en-US" sz="5400" dirty="0">
              <a:latin typeface="LilyUPC" pitchFamily="34" charset="-34"/>
              <a:cs typeface="LilyUPC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162195804"/>
      </p:ext>
    </p:extLst>
  </p:cSld>
  <p:clrMapOvr>
    <a:masterClrMapping/>
  </p:clrMapOvr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7</Words>
  <Application>Microsoft Office PowerPoint</Application>
  <PresentationFormat>นำเสนอทางหน้าจอ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1</vt:i4>
      </vt:variant>
    </vt:vector>
  </HeadingPairs>
  <TitlesOfParts>
    <vt:vector size="2" baseType="lpstr">
      <vt:lpstr>ชุดรูปแบบของ Office</vt:lpstr>
      <vt:lpstr>งานนำเสนอ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ACER</dc:creator>
  <cp:lastModifiedBy>ACER</cp:lastModifiedBy>
  <cp:revision>3</cp:revision>
  <dcterms:created xsi:type="dcterms:W3CDTF">2020-03-17T03:33:46Z</dcterms:created>
  <dcterms:modified xsi:type="dcterms:W3CDTF">2020-03-17T04:00:06Z</dcterms:modified>
</cp:coreProperties>
</file>