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81AA-CD0B-4B0A-A5AC-A5C98683AB0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C064-5C70-4FFD-BFC1-35F2FC73B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0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81AA-CD0B-4B0A-A5AC-A5C98683AB0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C064-5C70-4FFD-BFC1-35F2FC73B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566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81AA-CD0B-4B0A-A5AC-A5C98683AB0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C064-5C70-4FFD-BFC1-35F2FC73B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820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81AA-CD0B-4B0A-A5AC-A5C98683AB0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C064-5C70-4FFD-BFC1-35F2FC73B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332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81AA-CD0B-4B0A-A5AC-A5C98683AB0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C064-5C70-4FFD-BFC1-35F2FC73B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438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81AA-CD0B-4B0A-A5AC-A5C98683AB0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C064-5C70-4FFD-BFC1-35F2FC73B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846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81AA-CD0B-4B0A-A5AC-A5C98683AB0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C064-5C70-4FFD-BFC1-35F2FC73B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98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81AA-CD0B-4B0A-A5AC-A5C98683AB0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C064-5C70-4FFD-BFC1-35F2FC73B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593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81AA-CD0B-4B0A-A5AC-A5C98683AB0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C064-5C70-4FFD-BFC1-35F2FC73B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061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81AA-CD0B-4B0A-A5AC-A5C98683AB0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C064-5C70-4FFD-BFC1-35F2FC73B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664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81AA-CD0B-4B0A-A5AC-A5C98683AB0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C064-5C70-4FFD-BFC1-35F2FC73B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80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981AA-CD0B-4B0A-A5AC-A5C98683AB0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8C064-5C70-4FFD-BFC1-35F2FC73B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036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มุมมน 6"/>
          <p:cNvSpPr/>
          <p:nvPr/>
        </p:nvSpPr>
        <p:spPr>
          <a:xfrm>
            <a:off x="32657" y="21771"/>
            <a:ext cx="9144000" cy="6858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6072" y="21771"/>
            <a:ext cx="8763000" cy="1938992"/>
          </a:xfrm>
          <a:prstGeom prst="rect">
            <a:avLst/>
          </a:prstGeom>
          <a:solidFill>
            <a:srgbClr val="FFFF00"/>
          </a:solidFill>
          <a:ln>
            <a:solidFill>
              <a:srgbClr val="FF0000">
                <a:alpha val="58000"/>
              </a:srgbClr>
            </a:solidFill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h-TH" sz="4000" b="1" dirty="0" smtClean="0">
                <a:ln w="11430"/>
                <a:solidFill>
                  <a:srgbClr val="C00000"/>
                </a:solidFill>
                <a:latin typeface="Arial Black" pitchFamily="34" charset="0"/>
              </a:rPr>
              <a:t>แพทย์แผนจีน</a:t>
            </a:r>
            <a:r>
              <a:rPr lang="en-US" sz="4000" b="1" dirty="0" smtClean="0">
                <a:ln w="11430"/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en-US" sz="4000" b="1" dirty="0" smtClean="0">
                <a:ln w="11430"/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!! </a:t>
            </a:r>
            <a:r>
              <a:rPr lang="th-TH" sz="4000" b="1" dirty="0" smtClean="0">
                <a:ln w="11430"/>
                <a:solidFill>
                  <a:srgbClr val="C00000"/>
                </a:solidFill>
                <a:latin typeface="Arial Black" pitchFamily="34" charset="0"/>
              </a:rPr>
              <a:t>ที่ใบอนุญาตจะหมดอายุ ปี 2568 !! </a:t>
            </a:r>
          </a:p>
          <a:p>
            <a:pPr algn="ctr"/>
            <a:r>
              <a:rPr lang="th-TH" sz="4000" b="1" dirty="0" smtClean="0">
                <a:ln w="11430"/>
                <a:solidFill>
                  <a:srgbClr val="C00000"/>
                </a:solidFill>
                <a:latin typeface="Arial Black" pitchFamily="34" charset="0"/>
              </a:rPr>
              <a:t>ถ้าไม่ยื่นต่ออายุใบฯ ภายในระยะเวลาก่อนหมดอายุ  </a:t>
            </a:r>
          </a:p>
          <a:p>
            <a:pPr algn="ctr"/>
            <a:r>
              <a:rPr lang="th-TH" sz="4000" b="1" dirty="0" smtClean="0">
                <a:ln w="11430"/>
                <a:solidFill>
                  <a:srgbClr val="C00000"/>
                </a:solidFill>
                <a:latin typeface="Arial Black" pitchFamily="34" charset="0"/>
              </a:rPr>
              <a:t>ท่านจะประกอบโรคศิลปะไม่ได้นะ !! </a:t>
            </a:r>
            <a:endParaRPr lang="en-US" sz="4000" b="1" dirty="0">
              <a:ln w="11430"/>
              <a:solidFill>
                <a:srgbClr val="C00000"/>
              </a:solidFill>
              <a:latin typeface="Arial Black" pitchFamily="34" charset="0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1960761"/>
            <a:ext cx="4702629" cy="4702629"/>
          </a:xfrm>
          <a:prstGeom prst="rect">
            <a:avLst/>
          </a:prstGeom>
        </p:spPr>
      </p:pic>
      <p:pic>
        <p:nvPicPr>
          <p:cNvPr id="1026" name="Picture 2" descr="E:\ไม่ใช่ JOB\Picture in Work\logo MOPH(กรมสนับสนุน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438400"/>
            <a:ext cx="1981200" cy="2214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6866228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30</Words>
  <Application>Microsoft Office PowerPoint</Application>
  <PresentationFormat>นำเสนอทางหน้าจอ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148</dc:creator>
  <cp:lastModifiedBy>148</cp:lastModifiedBy>
  <cp:revision>6</cp:revision>
  <dcterms:created xsi:type="dcterms:W3CDTF">2025-07-14T08:49:22Z</dcterms:created>
  <dcterms:modified xsi:type="dcterms:W3CDTF">2025-07-14T09:19:57Z</dcterms:modified>
</cp:coreProperties>
</file>